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12" r:id="rId3"/>
    <p:sldId id="306" r:id="rId4"/>
    <p:sldId id="305" r:id="rId5"/>
    <p:sldId id="307" r:id="rId6"/>
    <p:sldId id="313" r:id="rId7"/>
    <p:sldId id="311" r:id="rId8"/>
    <p:sldId id="308" r:id="rId9"/>
    <p:sldId id="310" r:id="rId10"/>
    <p:sldId id="309" r:id="rId11"/>
    <p:sldId id="315" r:id="rId12"/>
    <p:sldId id="314" r:id="rId13"/>
    <p:sldId id="316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F83B-692D-4106-9383-623DAEC12328}" type="datetimeFigureOut">
              <a:rPr lang="pt-PT" smtClean="0"/>
              <a:t>14/04/2021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3216-6C63-4D3F-952C-F3A9B2C26E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12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216-6C63-4D3F-952C-F3A9B2C26E7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40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156C-BC47-4178-9765-23C7E78D10F5}" type="datetimeFigureOut">
              <a:rPr lang="pt-PT" smtClean="0"/>
              <a:pPr/>
              <a:t>14/04/2021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36B1-7B20-44B3-94F5-D1F853A4E6B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24928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Georgia" panose="02040502050405020303" pitchFamily="18" charset="0"/>
              </a:rPr>
              <a:t>EB1 Monte Real | Biblioteca Escolar </a:t>
            </a:r>
          </a:p>
          <a:p>
            <a:pPr algn="ctr"/>
            <a:r>
              <a:rPr lang="pt-PT" sz="2000" b="1" dirty="0" smtClean="0">
                <a:latin typeface="Georgia" panose="02040502050405020303" pitchFamily="18" charset="0"/>
              </a:rPr>
              <a:t>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01 [Aberta à Comunidade]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147" name="Picture 3" descr="C:\Users\faraujo\Desktop\TRABALHOS\00_TRABALHOS_2021\T27_20_OP_EB1_MteReal\proposta_03\Biblioteca_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12"/>
            <a:ext cx="9143999" cy="60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a partir da Bancada Proposta</a:t>
            </a:r>
            <a:endParaRPr lang="pt-PT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faraujo\Desktop\TRABALHOS\00_TRABALHOS_2021\T27_20_OP_EB1_MteReal\imagens\16_studyHu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438" r="22500" b="17500"/>
          <a:stretch/>
        </p:blipFill>
        <p:spPr bwMode="auto">
          <a:xfrm>
            <a:off x="3336156" y="4445708"/>
            <a:ext cx="2352998" cy="2228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araujo\Desktop\TRABALHOS\00_TRABALHOS_2021\T27_20_OP_EB1_MteReal\imagens\93801_20X30_181127-019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53125"/>
          <a:stretch/>
        </p:blipFill>
        <p:spPr bwMode="auto">
          <a:xfrm>
            <a:off x="6372200" y="4422795"/>
            <a:ext cx="2455752" cy="2228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araujo\Desktop\TRABALHOS\00_TRABALHOS_2021\T27_20_OP_EB1_MteReal\proposta_03\Biblioteca_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0" t="24435"/>
          <a:stretch/>
        </p:blipFill>
        <p:spPr bwMode="auto">
          <a:xfrm>
            <a:off x="5767109" y="836712"/>
            <a:ext cx="3166497" cy="31057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araujo\Desktop\TRABALHOS\00_TRABALHOS_2021\T27_20_OP_EB1_MteReal\proposta_03\Biblioteca_0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18731" r="22925" b="49093"/>
          <a:stretch/>
        </p:blipFill>
        <p:spPr bwMode="auto">
          <a:xfrm>
            <a:off x="251520" y="836712"/>
            <a:ext cx="5311080" cy="3105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85459" y="545729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Detalhe da Bancada Integrada na Estante</a:t>
            </a:r>
            <a:endParaRPr lang="pt-PT" sz="1400" b="1" dirty="0">
              <a:latin typeface="Georgia" panose="020405020504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6693" y="4131358"/>
            <a:ext cx="252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Georgia" panose="02040502050405020303" pitchFamily="18" charset="0"/>
              </a:rPr>
              <a:t>[Exemplos | Inspirações]</a:t>
            </a:r>
            <a:endParaRPr lang="pt-PT" sz="1200" dirty="0">
              <a:latin typeface="Georgia" panose="02040502050405020303" pitchFamily="18" charset="0"/>
            </a:endParaRPr>
          </a:p>
        </p:txBody>
      </p:sp>
      <p:pic>
        <p:nvPicPr>
          <p:cNvPr id="9220" name="Picture 4" descr="C:\Users\faraujo\Desktop\TRABALHOS\00_TRABALHOS_2021\T27_20_OP_EB1_MteReal\imagens\Stevenson_School_Edit-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1728" r="28963" b="19499"/>
          <a:stretch/>
        </p:blipFill>
        <p:spPr bwMode="auto">
          <a:xfrm>
            <a:off x="251520" y="4445708"/>
            <a:ext cx="2400301" cy="2239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147" name="Picture 3" descr="C:\Users\faraujo\Desktop\TRABALHOS\00_TRABALHOS_2021\T27_20_OP_EB1_MteReal\proposta_03\Biblioteca_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14" b="50000"/>
          <a:stretch/>
        </p:blipFill>
        <p:spPr bwMode="auto">
          <a:xfrm>
            <a:off x="0" y="772686"/>
            <a:ext cx="9144000" cy="30426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araujo\Desktop\TRABALHOS\00_TRABALHOS_2021\T27_20_OP_EB1_MteReal\imagens\0322d0d418e86d9087f37b0d577ddb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36158"/>
          <a:stretch/>
        </p:blipFill>
        <p:spPr bwMode="auto">
          <a:xfrm>
            <a:off x="2051720" y="4029688"/>
            <a:ext cx="2675706" cy="2686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araujo\Desktop\TRABALHOS\00_TRABALHOS_2021\T27_20_OP_EB1_MteReal\imagens\FORMA_0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2" r="54590"/>
          <a:stretch/>
        </p:blipFill>
        <p:spPr bwMode="auto">
          <a:xfrm>
            <a:off x="6372200" y="4064505"/>
            <a:ext cx="2620858" cy="2636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1757" y="464909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Detalhe da Zona de Computadores</a:t>
            </a:r>
            <a:endParaRPr lang="pt-PT" sz="1400" b="1" dirty="0"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1757" y="3915813"/>
            <a:ext cx="252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Georgia" panose="02040502050405020303" pitchFamily="18" charset="0"/>
              </a:rPr>
              <a:t>[Exemplos | Inspirações]</a:t>
            </a:r>
            <a:endParaRPr lang="pt-PT" sz="1200" dirty="0">
              <a:latin typeface="Georgia" panose="02040502050405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6261872"/>
            <a:ext cx="252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Georgia" panose="02040502050405020303" pitchFamily="18" charset="0"/>
              </a:rPr>
              <a:t>Alternado com banco/sofá</a:t>
            </a:r>
            <a:endParaRPr lang="pt-PT" sz="1200" dirty="0">
              <a:latin typeface="Georgia" panose="020405020504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31879" y="6261442"/>
            <a:ext cx="252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Georgia" panose="02040502050405020303" pitchFamily="18" charset="0"/>
              </a:rPr>
              <a:t>Ou alternativa com mesa alta</a:t>
            </a:r>
            <a:endParaRPr lang="pt-PT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Complementos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953918"/>
            <a:ext cx="374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Georgia" panose="02040502050405020303" pitchFamily="18" charset="0"/>
              </a:rPr>
              <a:t>Possibilidade de adicionar nichos nas estantes</a:t>
            </a:r>
            <a:endParaRPr lang="pt-PT" sz="1200" dirty="0">
              <a:latin typeface="Georgia" panose="02040502050405020303" pitchFamily="18" charset="0"/>
            </a:endParaRPr>
          </a:p>
        </p:txBody>
      </p:sp>
      <p:pic>
        <p:nvPicPr>
          <p:cNvPr id="10242" name="Picture 2" descr="C:\Users\faraujo\Desktop\TRABALHOS\00_TRABALHOS_2021\T27_20_OP_EB1_MteReal\imagens\FORMA_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" b="4226"/>
          <a:stretch/>
        </p:blipFill>
        <p:spPr bwMode="auto">
          <a:xfrm>
            <a:off x="251519" y="1340767"/>
            <a:ext cx="3869951" cy="256112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araujo\Desktop\TRABALHOS\00_TRABALHOS_2021\T27_20_OP_EB1_MteReal\imagens\FORMA_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2" t="32959" r="3643" b="6462"/>
          <a:stretch/>
        </p:blipFill>
        <p:spPr bwMode="auto">
          <a:xfrm rot="10800000" flipH="1" flipV="1">
            <a:off x="7227770" y="4447534"/>
            <a:ext cx="1585848" cy="210647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faraujo\Desktop\TRABALHOS\00_TRABALHOS_2021\T27_20_OP_EB1_MteReal\imagens\FORMA_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8" t="65997" r="30600" b="9783"/>
          <a:stretch/>
        </p:blipFill>
        <p:spPr bwMode="auto">
          <a:xfrm>
            <a:off x="5220072" y="4447534"/>
            <a:ext cx="1886669" cy="21064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faraujo\Desktop\TRABALHOS\00_TRABALHOS_2021\T27_20_OP_EB1_MteReal\imagens\FORMA_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37993" r="64184"/>
          <a:stretch/>
        </p:blipFill>
        <p:spPr bwMode="auto">
          <a:xfrm>
            <a:off x="7227770" y="1230917"/>
            <a:ext cx="1585848" cy="30876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faraujo\Desktop\TRABALHOS\00_TRABALHOS_2021\T27_20_OP_EB1_MteReal\imagens\FORMA_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2" t="19516" r="39626" b="19820"/>
          <a:stretch/>
        </p:blipFill>
        <p:spPr bwMode="auto">
          <a:xfrm rot="10800000" flipH="1" flipV="1">
            <a:off x="4203818" y="1330596"/>
            <a:ext cx="1612509" cy="257129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077314" y="66352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dirty="0" smtClean="0">
                <a:latin typeface="Georgia" panose="02040502050405020303" pitchFamily="18" charset="0"/>
              </a:rPr>
              <a:t>E complementar a Sala com </a:t>
            </a:r>
          </a:p>
          <a:p>
            <a:pPr algn="r"/>
            <a:r>
              <a:rPr lang="pt-PT" sz="1200" dirty="0" smtClean="0">
                <a:latin typeface="Georgia" panose="02040502050405020303" pitchFamily="18" charset="0"/>
              </a:rPr>
              <a:t>caixas de álbuns e expositores móveis</a:t>
            </a:r>
            <a:endParaRPr lang="pt-PT" sz="1200" dirty="0">
              <a:latin typeface="Georgia" panose="02040502050405020303" pitchFamily="18" charset="0"/>
            </a:endParaRPr>
          </a:p>
        </p:txBody>
      </p:sp>
      <p:pic>
        <p:nvPicPr>
          <p:cNvPr id="10245" name="Picture 5" descr="C:\Users\faraujo\Desktop\TRABALHOS\00_TRABALHOS_2021\T27_20_OP_EB1_MteReal\imagens\74cc993e62038e1fcc8a9f8e8de4dcb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/>
          <a:stretch/>
        </p:blipFill>
        <p:spPr bwMode="auto">
          <a:xfrm>
            <a:off x="252140" y="3978644"/>
            <a:ext cx="3869331" cy="25753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raujo\Desktop\TRABALHOS\00_TRABALHOS_2021\T27_20_OP_EB1_MteReal\proposta_03\atrio_comunidade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" b="1"/>
          <a:stretch/>
        </p:blipFill>
        <p:spPr bwMode="auto">
          <a:xfrm>
            <a:off x="0" y="804774"/>
            <a:ext cx="9144000" cy="60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xão recta unidireccional 12"/>
          <p:cNvCxnSpPr/>
          <p:nvPr/>
        </p:nvCxnSpPr>
        <p:spPr>
          <a:xfrm flipV="1">
            <a:off x="6459041" y="1793885"/>
            <a:ext cx="0" cy="54006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987824" y="133222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Acesso  ao</a:t>
            </a:r>
          </a:p>
          <a:p>
            <a:pPr algn="ctr"/>
            <a:r>
              <a:rPr lang="pt-P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Recreio Coberto </a:t>
            </a:r>
          </a:p>
          <a:p>
            <a:pPr algn="ctr"/>
            <a:r>
              <a:rPr lang="pt-P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e Inst. Sanitárias</a:t>
            </a:r>
            <a:endParaRPr lang="pt-PT" sz="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31904" y="1393775"/>
            <a:ext cx="192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Painel Expositivo</a:t>
            </a:r>
          </a:p>
          <a:p>
            <a:pPr algn="ctr"/>
            <a:r>
              <a:rPr lang="pt-PT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(para afixação de trabalhos)</a:t>
            </a:r>
            <a:endParaRPr lang="pt-PT" sz="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7" name="Conexão recta unidireccional 16"/>
          <p:cNvCxnSpPr/>
          <p:nvPr/>
        </p:nvCxnSpPr>
        <p:spPr>
          <a:xfrm flipV="1">
            <a:off x="3736082" y="1874342"/>
            <a:ext cx="0" cy="69056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01 [Aberta à Comunidade]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Geral</a:t>
            </a:r>
            <a:endParaRPr lang="pt-PT" sz="1400" b="1" dirty="0">
              <a:latin typeface="Georgia" panose="020405020504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52320" y="952946"/>
            <a:ext cx="192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Acesso à Sala das Crianças</a:t>
            </a:r>
          </a:p>
          <a:p>
            <a:pPr algn="ctr"/>
            <a:r>
              <a:rPr lang="pt-PT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[antiga Sala de Aula]</a:t>
            </a:r>
            <a:endParaRPr lang="pt-PT" sz="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2" name="Conexão recta unidireccional 11"/>
          <p:cNvCxnSpPr/>
          <p:nvPr/>
        </p:nvCxnSpPr>
        <p:spPr>
          <a:xfrm flipV="1">
            <a:off x="8316416" y="1334281"/>
            <a:ext cx="0" cy="108012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01 [Aberta à Comunidade]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3" descr="C:\Users\faraujo\Desktop\TRABALHOS\00_TRABALHOS_2021\T27_20_OP_EB1_MteReal\proposta_03\atrio_comunidade_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11"/>
            <a:ext cx="9144000" cy="60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59632" y="190357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Armário fechado 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0" name="Conexão recta unidireccional 9"/>
          <p:cNvCxnSpPr/>
          <p:nvPr/>
        </p:nvCxnSpPr>
        <p:spPr>
          <a:xfrm flipV="1">
            <a:off x="1979712" y="2219623"/>
            <a:ext cx="0" cy="69056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588224" y="23808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Banco/Sofá </a:t>
            </a:r>
          </a:p>
          <a:p>
            <a:pPr algn="ctr"/>
            <a:r>
              <a:rPr lang="pt-PT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Integrado na estante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2" name="Conexão recta unidireccional 11"/>
          <p:cNvCxnSpPr/>
          <p:nvPr/>
        </p:nvCxnSpPr>
        <p:spPr>
          <a:xfrm flipV="1">
            <a:off x="5796136" y="2780928"/>
            <a:ext cx="936104" cy="79868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a partir da porta de acesso à Sala das crianças </a:t>
            </a:r>
            <a:endParaRPr lang="pt-PT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faraujo\Desktop\TRABALHOS\00_TRABALHOS_2021\T27_20_OP_EB1_MteReal\proposta_03\atrio_comunidade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11"/>
            <a:ext cx="9144000" cy="60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xão recta unidireccional 12"/>
          <p:cNvCxnSpPr/>
          <p:nvPr/>
        </p:nvCxnSpPr>
        <p:spPr>
          <a:xfrm flipH="1" flipV="1">
            <a:off x="3383868" y="2177381"/>
            <a:ext cx="36004" cy="1022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139952" y="1886209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latin typeface="Georgia" panose="02040502050405020303" pitchFamily="18" charset="0"/>
              </a:rPr>
              <a:t>Entrada  Principal</a:t>
            </a:r>
          </a:p>
        </p:txBody>
      </p:sp>
      <p:cxnSp>
        <p:nvCxnSpPr>
          <p:cNvPr id="17" name="Conexão recta unidireccional 16"/>
          <p:cNvCxnSpPr/>
          <p:nvPr/>
        </p:nvCxnSpPr>
        <p:spPr>
          <a:xfrm flipV="1">
            <a:off x="4860032" y="2177381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01 [Aberta à Comunidade]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17157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dirty="0" smtClean="0">
                <a:latin typeface="Georgia" panose="02040502050405020303" pitchFamily="18" charset="0"/>
              </a:rPr>
              <a:t>Acesso  à Biblioteca [Crianças]</a:t>
            </a:r>
            <a:endParaRPr lang="pt-PT" sz="800" dirty="0">
              <a:latin typeface="Georgia" panose="020405020504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a partir da porta de acesso ao Recreio Coberto</a:t>
            </a:r>
            <a:endParaRPr lang="pt-PT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01 [Aberta à Comunidade]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faraujo\Desktop\TRABALHOS\00_TRABALHOS_2021\T27_20_OP_EB1_MteReal\proposta_03\atrio_comunidade_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5028"/>
          <a:stretch/>
        </p:blipFill>
        <p:spPr bwMode="auto">
          <a:xfrm>
            <a:off x="107504" y="943694"/>
            <a:ext cx="5581650" cy="58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raujo\Desktop\TRABALHOS\00_TRABALHOS_2021\T27_20_OP_EB1_MteReal\imagens\FORMA_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9" t="25670"/>
          <a:stretch/>
        </p:blipFill>
        <p:spPr bwMode="auto">
          <a:xfrm>
            <a:off x="6117691" y="1124744"/>
            <a:ext cx="2717114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araujo\Desktop\TRABALHOS\00_TRABALHOS_2021\T27_20_OP_EB1_MteReal\imagens\BCJ_Matthew_Millman_Square_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33333" r="45312"/>
          <a:stretch/>
        </p:blipFill>
        <p:spPr bwMode="auto">
          <a:xfrm>
            <a:off x="6059664" y="3789040"/>
            <a:ext cx="2886076" cy="270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504" y="635918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Georgia" panose="02040502050405020303" pitchFamily="18" charset="0"/>
              </a:rPr>
              <a:t>Detalhe de Banco Integrado na Estante</a:t>
            </a:r>
            <a:endParaRPr lang="pt-PT" sz="1400" b="1" dirty="0">
              <a:latin typeface="Georgia" panose="02040502050405020303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89154" y="635918"/>
            <a:ext cx="3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latin typeface="Georgia" panose="02040502050405020303" pitchFamily="18" charset="0"/>
              </a:rPr>
              <a:t>[Exemplos | Inspirações]</a:t>
            </a:r>
            <a:endParaRPr lang="pt-PT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24928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Georgia" panose="02040502050405020303" pitchFamily="18" charset="0"/>
              </a:rPr>
              <a:t>EB1 Monte Real | Biblioteca Escolar </a:t>
            </a:r>
          </a:p>
          <a:p>
            <a:pPr algn="ctr"/>
            <a:r>
              <a:rPr lang="pt-PT" sz="2000" b="1" dirty="0" smtClean="0">
                <a:latin typeface="Georgia" panose="02040502050405020303" pitchFamily="18" charset="0"/>
              </a:rPr>
              <a:t>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faraujo\Desktop\TRABALHOS\00_TRABALHOS_2021\T27_20_OP_EB1_MteReal\proposta_03\Biblioteca_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7" y="765811"/>
            <a:ext cx="9161487" cy="61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Geral da Sala</a:t>
            </a:r>
            <a:endParaRPr lang="pt-PT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faraujo\Desktop\TRABALHOS\00_TRABALHOS_2021\T27_20_OP_EB1_MteReal\proposta_03\Biblioteca_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842"/>
            <a:ext cx="9139451" cy="60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Geral da Sala</a:t>
            </a:r>
            <a:endParaRPr lang="pt-PT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Georgia" panose="02040502050405020303" pitchFamily="18" charset="0"/>
              </a:rPr>
              <a:t>EB1 Monte Real | Biblioteca Escolar |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Sala 02 [Crianças] 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faraujo\Desktop\TRABALHOS\00_TRABALHOS_2021\T27_20_OP_EB1_MteReal\proposta_03\Biblioteca_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11"/>
            <a:ext cx="9144000" cy="60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35718" y="458035"/>
            <a:ext cx="558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Georgia" panose="02040502050405020303" pitchFamily="18" charset="0"/>
              </a:rPr>
              <a:t>Vista a partir da Entrada da Sala</a:t>
            </a:r>
            <a:endParaRPr lang="pt-PT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317</Words>
  <Application>Microsoft Office PowerPoint</Application>
  <PresentationFormat>Apresentação no Ecrã (4:3)</PresentationFormat>
  <Paragraphs>58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faraujo</dc:creator>
  <cp:lastModifiedBy>Filipa Araujo</cp:lastModifiedBy>
  <cp:revision>83</cp:revision>
  <dcterms:created xsi:type="dcterms:W3CDTF">2015-04-15T11:21:49Z</dcterms:created>
  <dcterms:modified xsi:type="dcterms:W3CDTF">2021-04-14T14:08:43Z</dcterms:modified>
</cp:coreProperties>
</file>