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22"/>
  </p:notesMasterIdLst>
  <p:sldIdLst>
    <p:sldId id="256" r:id="rId2"/>
    <p:sldId id="297" r:id="rId3"/>
    <p:sldId id="294" r:id="rId4"/>
    <p:sldId id="295" r:id="rId5"/>
    <p:sldId id="271" r:id="rId6"/>
    <p:sldId id="260" r:id="rId7"/>
    <p:sldId id="276" r:id="rId8"/>
    <p:sldId id="261" r:id="rId9"/>
    <p:sldId id="262" r:id="rId10"/>
    <p:sldId id="277" r:id="rId11"/>
    <p:sldId id="287" r:id="rId12"/>
    <p:sldId id="278" r:id="rId13"/>
    <p:sldId id="279" r:id="rId14"/>
    <p:sldId id="280" r:id="rId15"/>
    <p:sldId id="281" r:id="rId16"/>
    <p:sldId id="270" r:id="rId17"/>
    <p:sldId id="290" r:id="rId18"/>
    <p:sldId id="284" r:id="rId19"/>
    <p:sldId id="298" r:id="rId20"/>
    <p:sldId id="299" r:id="rId21"/>
  </p:sldIdLst>
  <p:sldSz cx="12192000" cy="6858000"/>
  <p:notesSz cx="6797675" cy="99266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45CE"/>
    <a:srgbClr val="38844C"/>
    <a:srgbClr val="289E7F"/>
    <a:srgbClr val="C1E5CA"/>
    <a:srgbClr val="4D5AD3"/>
    <a:srgbClr val="7B85DF"/>
    <a:srgbClr val="FFFFFF"/>
    <a:srgbClr val="0000CC"/>
    <a:srgbClr val="E8E7E2"/>
    <a:srgbClr val="FFFF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Estilo Médio 2 - Destaqu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édio 2 - Destaqu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929F9F4-4A8F-4326-A1B4-22849713DDAB}" styleName="Estilo Escuro 1 - Destaqu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Estilo Escuro 1 - Destaqu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Estilo Escuro 1 - Destaque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Estilo Escuro 1 - Destaqu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Estilo E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74" autoAdjust="0"/>
  </p:normalViewPr>
  <p:slideViewPr>
    <p:cSldViewPr snapToGrid="0" showGuides="1">
      <p:cViewPr varScale="1">
        <p:scale>
          <a:sx n="114" d="100"/>
          <a:sy n="114" d="100"/>
        </p:scale>
        <p:origin x="474" y="-2052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058" cy="497265"/>
          </a:xfrm>
          <a:prstGeom prst="rect">
            <a:avLst/>
          </a:prstGeom>
        </p:spPr>
        <p:txBody>
          <a:bodyPr vert="horz" lIns="62970" tIns="31485" rIns="62970" bIns="31485" rtlCol="0"/>
          <a:lstStyle>
            <a:lvl1pPr algn="l">
              <a:defRPr sz="9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50530" y="1"/>
            <a:ext cx="2946058" cy="497265"/>
          </a:xfrm>
          <a:prstGeom prst="rect">
            <a:avLst/>
          </a:prstGeom>
        </p:spPr>
        <p:txBody>
          <a:bodyPr vert="horz" lIns="62970" tIns="31485" rIns="62970" bIns="31485" rtlCol="0"/>
          <a:lstStyle>
            <a:lvl1pPr algn="r">
              <a:defRPr sz="900"/>
            </a:lvl1pPr>
          </a:lstStyle>
          <a:p>
            <a:fld id="{16986DB6-6240-477B-B213-108C86BFCFAF}" type="datetimeFigureOut">
              <a:rPr lang="pt-PT" smtClean="0"/>
              <a:t>13/06/2022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1425"/>
            <a:ext cx="5949950" cy="3348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970" tIns="31485" rIns="62970" bIns="31485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442" y="4777256"/>
            <a:ext cx="5438791" cy="3908964"/>
          </a:xfrm>
          <a:prstGeom prst="rect">
            <a:avLst/>
          </a:prstGeom>
        </p:spPr>
        <p:txBody>
          <a:bodyPr vert="horz" lIns="62970" tIns="31485" rIns="62970" bIns="31485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29373"/>
            <a:ext cx="2946058" cy="497265"/>
          </a:xfrm>
          <a:prstGeom prst="rect">
            <a:avLst/>
          </a:prstGeom>
        </p:spPr>
        <p:txBody>
          <a:bodyPr vert="horz" lIns="62970" tIns="31485" rIns="62970" bIns="31485" rtlCol="0" anchor="b"/>
          <a:lstStyle>
            <a:lvl1pPr algn="l">
              <a:defRPr sz="9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50530" y="9429373"/>
            <a:ext cx="2946058" cy="497265"/>
          </a:xfrm>
          <a:prstGeom prst="rect">
            <a:avLst/>
          </a:prstGeom>
        </p:spPr>
        <p:txBody>
          <a:bodyPr vert="horz" lIns="62970" tIns="31485" rIns="62970" bIns="31485" rtlCol="0" anchor="b"/>
          <a:lstStyle>
            <a:lvl1pPr algn="r">
              <a:defRPr sz="900"/>
            </a:lvl1pPr>
          </a:lstStyle>
          <a:p>
            <a:fld id="{DDD5EBD5-571D-485A-AD1E-5881B074A78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15781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D5EBD5-571D-485A-AD1E-5881B074A78D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15768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6/13/2022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519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6/13/2022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38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6/13/2022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528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6/13/2022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237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6/13/2022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245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6/13/2022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306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6/13/2022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133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6/13/2022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223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6/13/2022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91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6/13/2022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981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6/13/2022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603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6/13/2022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548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05" r:id="rId6"/>
    <p:sldLayoutId id="2147483701" r:id="rId7"/>
    <p:sldLayoutId id="2147483702" r:id="rId8"/>
    <p:sldLayoutId id="2147483703" r:id="rId9"/>
    <p:sldLayoutId id="2147483704" r:id="rId10"/>
    <p:sldLayoutId id="2147483706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57.png"/><Relationship Id="rId10" Type="http://schemas.openxmlformats.org/officeDocument/2006/relationships/image" Target="../media/image59.png"/><Relationship Id="rId4" Type="http://schemas.openxmlformats.org/officeDocument/2006/relationships/image" Target="../media/image50.png"/><Relationship Id="rId9" Type="http://schemas.openxmlformats.org/officeDocument/2006/relationships/image" Target="../media/image34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0.png"/><Relationship Id="rId7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36.svg"/><Relationship Id="rId10" Type="http://schemas.openxmlformats.org/officeDocument/2006/relationships/image" Target="../media/image44.png"/><Relationship Id="rId4" Type="http://schemas.openxmlformats.org/officeDocument/2006/relationships/image" Target="../media/image35.png"/><Relationship Id="rId9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49.png"/><Relationship Id="rId7" Type="http://schemas.openxmlformats.org/officeDocument/2006/relationships/image" Target="../media/image66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50.png"/><Relationship Id="rId9" Type="http://schemas.openxmlformats.org/officeDocument/2006/relationships/image" Target="../media/image6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png"/><Relationship Id="rId7" Type="http://schemas.openxmlformats.org/officeDocument/2006/relationships/image" Target="../media/image73.sv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56.png"/><Relationship Id="rId5" Type="http://schemas.openxmlformats.org/officeDocument/2006/relationships/image" Target="../media/image72.png"/><Relationship Id="rId10" Type="http://schemas.openxmlformats.org/officeDocument/2006/relationships/image" Target="../media/image50.png"/><Relationship Id="rId4" Type="http://schemas.openxmlformats.org/officeDocument/2006/relationships/image" Target="../media/image71.png"/><Relationship Id="rId9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2.png"/><Relationship Id="rId3" Type="http://schemas.openxmlformats.org/officeDocument/2006/relationships/image" Target="../media/image76.png"/><Relationship Id="rId7" Type="http://schemas.openxmlformats.org/officeDocument/2006/relationships/image" Target="../media/image80.svg"/><Relationship Id="rId12" Type="http://schemas.openxmlformats.org/officeDocument/2006/relationships/image" Target="../media/image5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openxmlformats.org/officeDocument/2006/relationships/image" Target="../media/image24.svg"/><Relationship Id="rId5" Type="http://schemas.openxmlformats.org/officeDocument/2006/relationships/image" Target="../media/image78.png"/><Relationship Id="rId15" Type="http://schemas.openxmlformats.org/officeDocument/2006/relationships/image" Target="../media/image44.png"/><Relationship Id="rId10" Type="http://schemas.openxmlformats.org/officeDocument/2006/relationships/image" Target="../media/image23.png"/><Relationship Id="rId4" Type="http://schemas.openxmlformats.org/officeDocument/2006/relationships/image" Target="../media/image77.svg"/><Relationship Id="rId9" Type="http://schemas.openxmlformats.org/officeDocument/2006/relationships/image" Target="../media/image70.png"/><Relationship Id="rId1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43.png"/><Relationship Id="rId7" Type="http://schemas.openxmlformats.org/officeDocument/2006/relationships/image" Target="../media/image85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56.png"/><Relationship Id="rId4" Type="http://schemas.openxmlformats.org/officeDocument/2006/relationships/image" Target="../media/image84.png"/><Relationship Id="rId9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87.jpeg"/><Relationship Id="rId7" Type="http://schemas.openxmlformats.org/officeDocument/2006/relationships/image" Target="../media/image18.sv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88.png"/><Relationship Id="rId4" Type="http://schemas.openxmlformats.org/officeDocument/2006/relationships/image" Target="../media/image56.png"/><Relationship Id="rId9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89.png"/><Relationship Id="rId7" Type="http://schemas.openxmlformats.org/officeDocument/2006/relationships/image" Target="../media/image90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50.pn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53.png"/><Relationship Id="rId4" Type="http://schemas.openxmlformats.org/officeDocument/2006/relationships/image" Target="../media/image9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95.jpeg"/><Relationship Id="rId7" Type="http://schemas.openxmlformats.org/officeDocument/2006/relationships/image" Target="../media/image4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92.jpeg"/><Relationship Id="rId5" Type="http://schemas.openxmlformats.org/officeDocument/2006/relationships/image" Target="../media/image97.png"/><Relationship Id="rId10" Type="http://schemas.openxmlformats.org/officeDocument/2006/relationships/image" Target="../media/image94.png"/><Relationship Id="rId4" Type="http://schemas.openxmlformats.org/officeDocument/2006/relationships/image" Target="../media/image96.png"/><Relationship Id="rId9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18" Type="http://schemas.openxmlformats.org/officeDocument/2006/relationships/image" Target="../media/image31.png"/><Relationship Id="rId3" Type="http://schemas.microsoft.com/office/2007/relationships/hdphoto" Target="../media/hdphoto1.wdp"/><Relationship Id="rId21" Type="http://schemas.openxmlformats.org/officeDocument/2006/relationships/image" Target="../media/image34.sv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17" Type="http://schemas.openxmlformats.org/officeDocument/2006/relationships/image" Target="../media/image30.svg"/><Relationship Id="rId25" Type="http://schemas.openxmlformats.org/officeDocument/2006/relationships/image" Target="../media/image38.svg"/><Relationship Id="rId2" Type="http://schemas.openxmlformats.org/officeDocument/2006/relationships/image" Target="../media/image16.png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24" Type="http://schemas.openxmlformats.org/officeDocument/2006/relationships/image" Target="../media/image37.png"/><Relationship Id="rId5" Type="http://schemas.openxmlformats.org/officeDocument/2006/relationships/image" Target="../media/image18.svg"/><Relationship Id="rId15" Type="http://schemas.openxmlformats.org/officeDocument/2006/relationships/image" Target="../media/image28.svg"/><Relationship Id="rId23" Type="http://schemas.openxmlformats.org/officeDocument/2006/relationships/image" Target="../media/image36.svg"/><Relationship Id="rId10" Type="http://schemas.openxmlformats.org/officeDocument/2006/relationships/image" Target="../media/image23.png"/><Relationship Id="rId19" Type="http://schemas.openxmlformats.org/officeDocument/2006/relationships/image" Target="../media/image32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27.png"/><Relationship Id="rId22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44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8">
            <a:extLst>
              <a:ext uri="{FF2B5EF4-FFF2-40B4-BE49-F238E27FC236}">
                <a16:creationId xmlns:a16="http://schemas.microsoft.com/office/drawing/2014/main" id="{AD35AE2F-5E3A-49D9-8DE1-8A333BA408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3" descr="Céu nublado">
            <a:extLst>
              <a:ext uri="{FF2B5EF4-FFF2-40B4-BE49-F238E27FC236}">
                <a16:creationId xmlns:a16="http://schemas.microsoft.com/office/drawing/2014/main" id="{351AB8C5-7F6B-493A-93E2-1FB735D99F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2002" r="-1" b="3707"/>
          <a:stretch/>
        </p:blipFill>
        <p:spPr>
          <a:xfrm>
            <a:off x="11201" y="10"/>
            <a:ext cx="12188930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EB312F6-85F9-4E5F-A4C8-542CCC6DEC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9576" y="1935630"/>
            <a:ext cx="9829800" cy="1731740"/>
          </a:xfrm>
        </p:spPr>
        <p:txBody>
          <a:bodyPr>
            <a:noAutofit/>
          </a:bodyPr>
          <a:lstStyle/>
          <a:p>
            <a:r>
              <a:rPr lang="pt-PT" sz="11000" dirty="0"/>
              <a:t>Ilhas Urbanas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2B05E5F-75CD-4EFE-B83A-BF8919174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29291" y="4619624"/>
            <a:ext cx="4133418" cy="1399518"/>
          </a:xfrm>
        </p:spPr>
        <p:txBody>
          <a:bodyPr>
            <a:normAutofit/>
          </a:bodyPr>
          <a:lstStyle/>
          <a:p>
            <a:r>
              <a:rPr lang="pt-PT" sz="3000" dirty="0"/>
              <a:t>APRESENTAÇÃO DE PROPOSTAS ÂMBITO PEDU</a:t>
            </a: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04D8AD8F-EF7F-481F-B99A-B85138970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41942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79EB4626-023C-436D-9F57-9EB4608090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902700 h 5416094"/>
              <a:gd name="connsiteX1" fmla="*/ 902700 w 10515600"/>
              <a:gd name="connsiteY1" fmla="*/ 0 h 5416094"/>
              <a:gd name="connsiteX2" fmla="*/ 1746919 w 10515600"/>
              <a:gd name="connsiteY2" fmla="*/ 0 h 5416094"/>
              <a:gd name="connsiteX3" fmla="*/ 2329833 w 10515600"/>
              <a:gd name="connsiteY3" fmla="*/ 0 h 5416094"/>
              <a:gd name="connsiteX4" fmla="*/ 2825644 w 10515600"/>
              <a:gd name="connsiteY4" fmla="*/ 0 h 5416094"/>
              <a:gd name="connsiteX5" fmla="*/ 3582762 w 10515600"/>
              <a:gd name="connsiteY5" fmla="*/ 0 h 5416094"/>
              <a:gd name="connsiteX6" fmla="*/ 4165675 w 10515600"/>
              <a:gd name="connsiteY6" fmla="*/ 0 h 5416094"/>
              <a:gd name="connsiteX7" fmla="*/ 5009894 w 10515600"/>
              <a:gd name="connsiteY7" fmla="*/ 0 h 5416094"/>
              <a:gd name="connsiteX8" fmla="*/ 5505706 w 10515600"/>
              <a:gd name="connsiteY8" fmla="*/ 0 h 5416094"/>
              <a:gd name="connsiteX9" fmla="*/ 6349925 w 10515600"/>
              <a:gd name="connsiteY9" fmla="*/ 0 h 5416094"/>
              <a:gd name="connsiteX10" fmla="*/ 6758634 w 10515600"/>
              <a:gd name="connsiteY10" fmla="*/ 0 h 5416094"/>
              <a:gd name="connsiteX11" fmla="*/ 7428650 w 10515600"/>
              <a:gd name="connsiteY11" fmla="*/ 0 h 5416094"/>
              <a:gd name="connsiteX12" fmla="*/ 8098665 w 10515600"/>
              <a:gd name="connsiteY12" fmla="*/ 0 h 5416094"/>
              <a:gd name="connsiteX13" fmla="*/ 8681579 w 10515600"/>
              <a:gd name="connsiteY13" fmla="*/ 0 h 5416094"/>
              <a:gd name="connsiteX14" fmla="*/ 9612900 w 10515600"/>
              <a:gd name="connsiteY14" fmla="*/ 0 h 5416094"/>
              <a:gd name="connsiteX15" fmla="*/ 10515600 w 10515600"/>
              <a:gd name="connsiteY15" fmla="*/ 902700 h 5416094"/>
              <a:gd name="connsiteX16" fmla="*/ 10515600 w 10515600"/>
              <a:gd name="connsiteY16" fmla="*/ 1504482 h 5416094"/>
              <a:gd name="connsiteX17" fmla="*/ 10515600 w 10515600"/>
              <a:gd name="connsiteY17" fmla="*/ 2178479 h 5416094"/>
              <a:gd name="connsiteX18" fmla="*/ 10515600 w 10515600"/>
              <a:gd name="connsiteY18" fmla="*/ 2780261 h 5416094"/>
              <a:gd name="connsiteX19" fmla="*/ 10515600 w 10515600"/>
              <a:gd name="connsiteY19" fmla="*/ 3273722 h 5416094"/>
              <a:gd name="connsiteX20" fmla="*/ 10515600 w 10515600"/>
              <a:gd name="connsiteY20" fmla="*/ 3803291 h 5416094"/>
              <a:gd name="connsiteX21" fmla="*/ 10515600 w 10515600"/>
              <a:gd name="connsiteY21" fmla="*/ 4513394 h 5416094"/>
              <a:gd name="connsiteX22" fmla="*/ 9612900 w 10515600"/>
              <a:gd name="connsiteY22" fmla="*/ 5416094 h 5416094"/>
              <a:gd name="connsiteX23" fmla="*/ 9117089 w 10515600"/>
              <a:gd name="connsiteY23" fmla="*/ 5416094 h 5416094"/>
              <a:gd name="connsiteX24" fmla="*/ 8708379 w 10515600"/>
              <a:gd name="connsiteY24" fmla="*/ 5416094 h 5416094"/>
              <a:gd name="connsiteX25" fmla="*/ 8299670 w 10515600"/>
              <a:gd name="connsiteY25" fmla="*/ 5416094 h 5416094"/>
              <a:gd name="connsiteX26" fmla="*/ 7629654 w 10515600"/>
              <a:gd name="connsiteY26" fmla="*/ 5416094 h 5416094"/>
              <a:gd name="connsiteX27" fmla="*/ 7133843 w 10515600"/>
              <a:gd name="connsiteY27" fmla="*/ 5416094 h 5416094"/>
              <a:gd name="connsiteX28" fmla="*/ 6376726 w 10515600"/>
              <a:gd name="connsiteY28" fmla="*/ 5416094 h 5416094"/>
              <a:gd name="connsiteX29" fmla="*/ 5880914 w 10515600"/>
              <a:gd name="connsiteY29" fmla="*/ 5416094 h 5416094"/>
              <a:gd name="connsiteX30" fmla="*/ 5123797 w 10515600"/>
              <a:gd name="connsiteY30" fmla="*/ 5416094 h 5416094"/>
              <a:gd name="connsiteX31" fmla="*/ 4715088 w 10515600"/>
              <a:gd name="connsiteY31" fmla="*/ 5416094 h 5416094"/>
              <a:gd name="connsiteX32" fmla="*/ 3957970 w 10515600"/>
              <a:gd name="connsiteY32" fmla="*/ 5416094 h 5416094"/>
              <a:gd name="connsiteX33" fmla="*/ 3462159 w 10515600"/>
              <a:gd name="connsiteY33" fmla="*/ 5416094 h 5416094"/>
              <a:gd name="connsiteX34" fmla="*/ 3053449 w 10515600"/>
              <a:gd name="connsiteY34" fmla="*/ 5416094 h 5416094"/>
              <a:gd name="connsiteX35" fmla="*/ 2557638 w 10515600"/>
              <a:gd name="connsiteY35" fmla="*/ 5416094 h 5416094"/>
              <a:gd name="connsiteX36" fmla="*/ 1800521 w 10515600"/>
              <a:gd name="connsiteY36" fmla="*/ 5416094 h 5416094"/>
              <a:gd name="connsiteX37" fmla="*/ 902700 w 10515600"/>
              <a:gd name="connsiteY37" fmla="*/ 5416094 h 5416094"/>
              <a:gd name="connsiteX38" fmla="*/ 0 w 10515600"/>
              <a:gd name="connsiteY38" fmla="*/ 4513394 h 5416094"/>
              <a:gd name="connsiteX39" fmla="*/ 0 w 10515600"/>
              <a:gd name="connsiteY39" fmla="*/ 3911612 h 5416094"/>
              <a:gd name="connsiteX40" fmla="*/ 0 w 10515600"/>
              <a:gd name="connsiteY40" fmla="*/ 3309829 h 5416094"/>
              <a:gd name="connsiteX41" fmla="*/ 0 w 10515600"/>
              <a:gd name="connsiteY41" fmla="*/ 2780261 h 5416094"/>
              <a:gd name="connsiteX42" fmla="*/ 0 w 10515600"/>
              <a:gd name="connsiteY42" fmla="*/ 2106265 h 5416094"/>
              <a:gd name="connsiteX43" fmla="*/ 0 w 10515600"/>
              <a:gd name="connsiteY43" fmla="*/ 1504482 h 5416094"/>
              <a:gd name="connsiteX44" fmla="*/ 0 w 10515600"/>
              <a:gd name="connsiteY44" fmla="*/ 90270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515600" h="5416094" extrusionOk="0">
                <a:moveTo>
                  <a:pt x="0" y="902700"/>
                </a:moveTo>
                <a:cubicBezTo>
                  <a:pt x="-57306" y="368805"/>
                  <a:pt x="305054" y="37193"/>
                  <a:pt x="902700" y="0"/>
                </a:cubicBezTo>
                <a:cubicBezTo>
                  <a:pt x="1280419" y="-35006"/>
                  <a:pt x="1407743" y="-35339"/>
                  <a:pt x="1746919" y="0"/>
                </a:cubicBezTo>
                <a:cubicBezTo>
                  <a:pt x="2086095" y="35339"/>
                  <a:pt x="2146539" y="-12333"/>
                  <a:pt x="2329833" y="0"/>
                </a:cubicBezTo>
                <a:cubicBezTo>
                  <a:pt x="2513127" y="12333"/>
                  <a:pt x="2706706" y="12952"/>
                  <a:pt x="2825644" y="0"/>
                </a:cubicBezTo>
                <a:cubicBezTo>
                  <a:pt x="2944582" y="-12952"/>
                  <a:pt x="3420817" y="-27100"/>
                  <a:pt x="3582762" y="0"/>
                </a:cubicBezTo>
                <a:cubicBezTo>
                  <a:pt x="3744707" y="27100"/>
                  <a:pt x="4023584" y="-9167"/>
                  <a:pt x="4165675" y="0"/>
                </a:cubicBezTo>
                <a:cubicBezTo>
                  <a:pt x="4307766" y="9167"/>
                  <a:pt x="4770188" y="27031"/>
                  <a:pt x="5009894" y="0"/>
                </a:cubicBezTo>
                <a:cubicBezTo>
                  <a:pt x="5249600" y="-27031"/>
                  <a:pt x="5349881" y="-194"/>
                  <a:pt x="5505706" y="0"/>
                </a:cubicBezTo>
                <a:cubicBezTo>
                  <a:pt x="5661531" y="194"/>
                  <a:pt x="6129254" y="-29363"/>
                  <a:pt x="6349925" y="0"/>
                </a:cubicBezTo>
                <a:cubicBezTo>
                  <a:pt x="6570596" y="29363"/>
                  <a:pt x="6581199" y="-14617"/>
                  <a:pt x="6758634" y="0"/>
                </a:cubicBezTo>
                <a:cubicBezTo>
                  <a:pt x="6936069" y="14617"/>
                  <a:pt x="7246491" y="25675"/>
                  <a:pt x="7428650" y="0"/>
                </a:cubicBezTo>
                <a:cubicBezTo>
                  <a:pt x="7610809" y="-25675"/>
                  <a:pt x="7825190" y="-17078"/>
                  <a:pt x="8098665" y="0"/>
                </a:cubicBezTo>
                <a:cubicBezTo>
                  <a:pt x="8372141" y="17078"/>
                  <a:pt x="8559625" y="-21568"/>
                  <a:pt x="8681579" y="0"/>
                </a:cubicBezTo>
                <a:cubicBezTo>
                  <a:pt x="8803533" y="21568"/>
                  <a:pt x="9307226" y="-46066"/>
                  <a:pt x="9612900" y="0"/>
                </a:cubicBezTo>
                <a:cubicBezTo>
                  <a:pt x="10119954" y="-10560"/>
                  <a:pt x="10418674" y="366684"/>
                  <a:pt x="10515600" y="902700"/>
                </a:cubicBezTo>
                <a:cubicBezTo>
                  <a:pt x="10494548" y="1140809"/>
                  <a:pt x="10524881" y="1252168"/>
                  <a:pt x="10515600" y="1504482"/>
                </a:cubicBezTo>
                <a:cubicBezTo>
                  <a:pt x="10506319" y="1756796"/>
                  <a:pt x="10494309" y="1995078"/>
                  <a:pt x="10515600" y="2178479"/>
                </a:cubicBezTo>
                <a:cubicBezTo>
                  <a:pt x="10536891" y="2361880"/>
                  <a:pt x="10522845" y="2487483"/>
                  <a:pt x="10515600" y="2780261"/>
                </a:cubicBezTo>
                <a:cubicBezTo>
                  <a:pt x="10508355" y="3073039"/>
                  <a:pt x="10533694" y="3138252"/>
                  <a:pt x="10515600" y="3273722"/>
                </a:cubicBezTo>
                <a:cubicBezTo>
                  <a:pt x="10497506" y="3409192"/>
                  <a:pt x="10514952" y="3569910"/>
                  <a:pt x="10515600" y="3803291"/>
                </a:cubicBezTo>
                <a:cubicBezTo>
                  <a:pt x="10516248" y="4036672"/>
                  <a:pt x="10499126" y="4317688"/>
                  <a:pt x="10515600" y="4513394"/>
                </a:cubicBezTo>
                <a:cubicBezTo>
                  <a:pt x="10585499" y="4997151"/>
                  <a:pt x="10115437" y="5453981"/>
                  <a:pt x="9612900" y="5416094"/>
                </a:cubicBezTo>
                <a:cubicBezTo>
                  <a:pt x="9473271" y="5418358"/>
                  <a:pt x="9316384" y="5423764"/>
                  <a:pt x="9117089" y="5416094"/>
                </a:cubicBezTo>
                <a:cubicBezTo>
                  <a:pt x="8917794" y="5408424"/>
                  <a:pt x="8902141" y="5433256"/>
                  <a:pt x="8708379" y="5416094"/>
                </a:cubicBezTo>
                <a:cubicBezTo>
                  <a:pt x="8514617" y="5398933"/>
                  <a:pt x="8454700" y="5422387"/>
                  <a:pt x="8299670" y="5416094"/>
                </a:cubicBezTo>
                <a:cubicBezTo>
                  <a:pt x="8144640" y="5409801"/>
                  <a:pt x="7907022" y="5398388"/>
                  <a:pt x="7629654" y="5416094"/>
                </a:cubicBezTo>
                <a:cubicBezTo>
                  <a:pt x="7352286" y="5433800"/>
                  <a:pt x="7244777" y="5409877"/>
                  <a:pt x="7133843" y="5416094"/>
                </a:cubicBezTo>
                <a:cubicBezTo>
                  <a:pt x="7022909" y="5422311"/>
                  <a:pt x="6748865" y="5379753"/>
                  <a:pt x="6376726" y="5416094"/>
                </a:cubicBezTo>
                <a:cubicBezTo>
                  <a:pt x="6004587" y="5452435"/>
                  <a:pt x="5991442" y="5438860"/>
                  <a:pt x="5880914" y="5416094"/>
                </a:cubicBezTo>
                <a:cubicBezTo>
                  <a:pt x="5770386" y="5393328"/>
                  <a:pt x="5294303" y="5440618"/>
                  <a:pt x="5123797" y="5416094"/>
                </a:cubicBezTo>
                <a:cubicBezTo>
                  <a:pt x="4953291" y="5391570"/>
                  <a:pt x="4828705" y="5430421"/>
                  <a:pt x="4715088" y="5416094"/>
                </a:cubicBezTo>
                <a:cubicBezTo>
                  <a:pt x="4601471" y="5401767"/>
                  <a:pt x="4227806" y="5381491"/>
                  <a:pt x="3957970" y="5416094"/>
                </a:cubicBezTo>
                <a:cubicBezTo>
                  <a:pt x="3688134" y="5450697"/>
                  <a:pt x="3670638" y="5425309"/>
                  <a:pt x="3462159" y="5416094"/>
                </a:cubicBezTo>
                <a:cubicBezTo>
                  <a:pt x="3253680" y="5406879"/>
                  <a:pt x="3167443" y="5432031"/>
                  <a:pt x="3053449" y="5416094"/>
                </a:cubicBezTo>
                <a:cubicBezTo>
                  <a:pt x="2939455" y="5400158"/>
                  <a:pt x="2701485" y="5433995"/>
                  <a:pt x="2557638" y="5416094"/>
                </a:cubicBezTo>
                <a:cubicBezTo>
                  <a:pt x="2413791" y="5398193"/>
                  <a:pt x="2168647" y="5424510"/>
                  <a:pt x="1800521" y="5416094"/>
                </a:cubicBezTo>
                <a:cubicBezTo>
                  <a:pt x="1432395" y="5407678"/>
                  <a:pt x="1261364" y="5454497"/>
                  <a:pt x="902700" y="5416094"/>
                </a:cubicBezTo>
                <a:cubicBezTo>
                  <a:pt x="519468" y="5419760"/>
                  <a:pt x="63003" y="5077223"/>
                  <a:pt x="0" y="4513394"/>
                </a:cubicBezTo>
                <a:cubicBezTo>
                  <a:pt x="-20265" y="4243495"/>
                  <a:pt x="27650" y="4053844"/>
                  <a:pt x="0" y="3911612"/>
                </a:cubicBezTo>
                <a:cubicBezTo>
                  <a:pt x="-27650" y="3769380"/>
                  <a:pt x="24988" y="3469350"/>
                  <a:pt x="0" y="3309829"/>
                </a:cubicBezTo>
                <a:cubicBezTo>
                  <a:pt x="-24988" y="3150308"/>
                  <a:pt x="-16973" y="2933511"/>
                  <a:pt x="0" y="2780261"/>
                </a:cubicBezTo>
                <a:cubicBezTo>
                  <a:pt x="16973" y="2627011"/>
                  <a:pt x="-11552" y="2315258"/>
                  <a:pt x="0" y="2106265"/>
                </a:cubicBezTo>
                <a:cubicBezTo>
                  <a:pt x="11552" y="1897272"/>
                  <a:pt x="-9167" y="1726905"/>
                  <a:pt x="0" y="1504482"/>
                </a:cubicBezTo>
                <a:cubicBezTo>
                  <a:pt x="9167" y="1282059"/>
                  <a:pt x="10972" y="1160784"/>
                  <a:pt x="0" y="902700"/>
                </a:cubicBezTo>
                <a:close/>
              </a:path>
            </a:pathLst>
          </a:custGeom>
          <a:noFill/>
          <a:ln w="60325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EC2E114-7BB2-4C2E-97B6-F3FCFDB2F568}"/>
              </a:ext>
            </a:extLst>
          </p:cNvPr>
          <p:cNvSpPr/>
          <p:nvPr/>
        </p:nvSpPr>
        <p:spPr>
          <a:xfrm>
            <a:off x="9052925" y="3904496"/>
            <a:ext cx="1939158" cy="1786603"/>
          </a:xfrm>
          <a:custGeom>
            <a:avLst/>
            <a:gdLst>
              <a:gd name="connsiteX0" fmla="*/ 0 w 1939158"/>
              <a:gd name="connsiteY0" fmla="*/ 893302 h 1786603"/>
              <a:gd name="connsiteX1" fmla="*/ 969579 w 1939158"/>
              <a:gd name="connsiteY1" fmla="*/ 0 h 1786603"/>
              <a:gd name="connsiteX2" fmla="*/ 1939158 w 1939158"/>
              <a:gd name="connsiteY2" fmla="*/ 893302 h 1786603"/>
              <a:gd name="connsiteX3" fmla="*/ 969579 w 1939158"/>
              <a:gd name="connsiteY3" fmla="*/ 1786604 h 1786603"/>
              <a:gd name="connsiteX4" fmla="*/ 0 w 1939158"/>
              <a:gd name="connsiteY4" fmla="*/ 893302 h 1786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9158" h="1786603" extrusionOk="0">
                <a:moveTo>
                  <a:pt x="0" y="893302"/>
                </a:moveTo>
                <a:cubicBezTo>
                  <a:pt x="-65330" y="402740"/>
                  <a:pt x="491452" y="56391"/>
                  <a:pt x="969579" y="0"/>
                </a:cubicBezTo>
                <a:cubicBezTo>
                  <a:pt x="1535000" y="61443"/>
                  <a:pt x="1942094" y="489555"/>
                  <a:pt x="1939158" y="893302"/>
                </a:cubicBezTo>
                <a:cubicBezTo>
                  <a:pt x="1901105" y="1329248"/>
                  <a:pt x="1540785" y="1829794"/>
                  <a:pt x="969579" y="1786604"/>
                </a:cubicBezTo>
                <a:cubicBezTo>
                  <a:pt x="439114" y="1767935"/>
                  <a:pt x="8358" y="1402241"/>
                  <a:pt x="0" y="893302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65021699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15DB680-F62B-4E53-BF73-E52D0F3E68A5}"/>
              </a:ext>
            </a:extLst>
          </p:cNvPr>
          <p:cNvSpPr/>
          <p:nvPr/>
        </p:nvSpPr>
        <p:spPr>
          <a:xfrm>
            <a:off x="9850293" y="4717954"/>
            <a:ext cx="817707" cy="753378"/>
          </a:xfrm>
          <a:custGeom>
            <a:avLst/>
            <a:gdLst>
              <a:gd name="connsiteX0" fmla="*/ 0 w 817707"/>
              <a:gd name="connsiteY0" fmla="*/ 376689 h 753378"/>
              <a:gd name="connsiteX1" fmla="*/ 408854 w 817707"/>
              <a:gd name="connsiteY1" fmla="*/ 0 h 753378"/>
              <a:gd name="connsiteX2" fmla="*/ 817708 w 817707"/>
              <a:gd name="connsiteY2" fmla="*/ 376689 h 753378"/>
              <a:gd name="connsiteX3" fmla="*/ 408854 w 817707"/>
              <a:gd name="connsiteY3" fmla="*/ 753378 h 753378"/>
              <a:gd name="connsiteX4" fmla="*/ 0 w 817707"/>
              <a:gd name="connsiteY4" fmla="*/ 376689 h 753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707" h="753378" fill="none" extrusionOk="0">
                <a:moveTo>
                  <a:pt x="0" y="376689"/>
                </a:moveTo>
                <a:cubicBezTo>
                  <a:pt x="23931" y="170415"/>
                  <a:pt x="197657" y="25549"/>
                  <a:pt x="408854" y="0"/>
                </a:cubicBezTo>
                <a:cubicBezTo>
                  <a:pt x="638267" y="33141"/>
                  <a:pt x="815604" y="175627"/>
                  <a:pt x="817708" y="376689"/>
                </a:cubicBezTo>
                <a:cubicBezTo>
                  <a:pt x="840392" y="554562"/>
                  <a:pt x="611796" y="758730"/>
                  <a:pt x="408854" y="753378"/>
                </a:cubicBezTo>
                <a:cubicBezTo>
                  <a:pt x="210346" y="749677"/>
                  <a:pt x="10629" y="577570"/>
                  <a:pt x="0" y="376689"/>
                </a:cubicBezTo>
                <a:close/>
              </a:path>
              <a:path w="817707" h="753378" stroke="0" extrusionOk="0">
                <a:moveTo>
                  <a:pt x="0" y="376689"/>
                </a:moveTo>
                <a:cubicBezTo>
                  <a:pt x="-15750" y="169323"/>
                  <a:pt x="203385" y="19993"/>
                  <a:pt x="408854" y="0"/>
                </a:cubicBezTo>
                <a:cubicBezTo>
                  <a:pt x="638074" y="7011"/>
                  <a:pt x="818454" y="191418"/>
                  <a:pt x="817708" y="376689"/>
                </a:cubicBezTo>
                <a:cubicBezTo>
                  <a:pt x="809194" y="571884"/>
                  <a:pt x="654156" y="776953"/>
                  <a:pt x="408854" y="753378"/>
                </a:cubicBezTo>
                <a:cubicBezTo>
                  <a:pt x="188409" y="733446"/>
                  <a:pt x="2588" y="589555"/>
                  <a:pt x="0" y="376689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65021699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07640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5312DEA-30C7-8308-6A05-59EB5E35EE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201"/>
          <a:stretch/>
        </p:blipFill>
        <p:spPr>
          <a:xfrm>
            <a:off x="3533833" y="4042277"/>
            <a:ext cx="2815234" cy="2158091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273F923D-1369-4451-AB94-630C0781774D}"/>
              </a:ext>
            </a:extLst>
          </p:cNvPr>
          <p:cNvSpPr/>
          <p:nvPr/>
        </p:nvSpPr>
        <p:spPr>
          <a:xfrm>
            <a:off x="0" y="981757"/>
            <a:ext cx="12141356" cy="1538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9" name="Título 1">
            <a:extLst>
              <a:ext uri="{FF2B5EF4-FFF2-40B4-BE49-F238E27FC236}">
                <a16:creationId xmlns:a16="http://schemas.microsoft.com/office/drawing/2014/main" id="{F6BC8ACF-CD19-4AEC-8198-46F6EC9ACDA6}"/>
              </a:ext>
            </a:extLst>
          </p:cNvPr>
          <p:cNvSpPr txBox="1">
            <a:spLocks/>
          </p:cNvSpPr>
          <p:nvPr/>
        </p:nvSpPr>
        <p:spPr>
          <a:xfrm>
            <a:off x="288503" y="136898"/>
            <a:ext cx="4511129" cy="528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400" dirty="0"/>
              <a:t>LARGO DA SÉ</a:t>
            </a:r>
            <a:endParaRPr lang="pt-PT" dirty="0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7CF41D0D-3A7D-4439-82ED-BE0613E97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1226" y="2765076"/>
            <a:ext cx="1703857" cy="1538536"/>
          </a:xfrm>
          <a:prstGeom prst="ellipse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37E34FDA-F0F6-4014-A285-91679355E92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50" t="9472"/>
          <a:stretch/>
        </p:blipFill>
        <p:spPr>
          <a:xfrm>
            <a:off x="9531831" y="4424223"/>
            <a:ext cx="1841805" cy="1721310"/>
          </a:xfrm>
          <a:prstGeom prst="ellipse">
            <a:avLst/>
          </a:prstGeom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C99F28B0-7122-4BBD-85D0-73C9DC0FA206}"/>
              </a:ext>
            </a:extLst>
          </p:cNvPr>
          <p:cNvSpPr txBox="1"/>
          <p:nvPr/>
        </p:nvSpPr>
        <p:spPr>
          <a:xfrm>
            <a:off x="10452734" y="11017"/>
            <a:ext cx="17392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 PROPOSTA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826702CC-F84E-44DA-9733-F7F36029EB85}"/>
              </a:ext>
            </a:extLst>
          </p:cNvPr>
          <p:cNvSpPr txBox="1"/>
          <p:nvPr/>
        </p:nvSpPr>
        <p:spPr>
          <a:xfrm>
            <a:off x="6700475" y="1582340"/>
            <a:ext cx="4049259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constituída por: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Loc. 01 Manutenção de bancos existentes;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Loc. 02 Banco com Floreira;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Loc. 02 Introdução Tapete Pavimento.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3541AA34-EB0A-D42F-CB08-25CD25F5DC79}"/>
              </a:ext>
            </a:extLst>
          </p:cNvPr>
          <p:cNvSpPr txBox="1"/>
          <p:nvPr/>
        </p:nvSpPr>
        <p:spPr>
          <a:xfrm>
            <a:off x="230936" y="818624"/>
            <a:ext cx="1214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LOCALIZAÇÃO</a:t>
            </a:r>
            <a:endParaRPr lang="pt-PT" sz="2400" dirty="0"/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4D64D5DB-0E63-3188-16F4-F9056BAB0BC9}"/>
              </a:ext>
            </a:extLst>
          </p:cNvPr>
          <p:cNvSpPr txBox="1"/>
          <p:nvPr/>
        </p:nvSpPr>
        <p:spPr>
          <a:xfrm>
            <a:off x="5089211" y="814487"/>
            <a:ext cx="12598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IMPLANTAÇÃO</a:t>
            </a:r>
            <a:endParaRPr lang="pt-PT" sz="2400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D9B311FE-A5DB-F662-E4AF-39061771C3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grayscl/>
          </a:blip>
          <a:srcRect l="148" t="16602" r="29264" b="13244"/>
          <a:stretch/>
        </p:blipFill>
        <p:spPr>
          <a:xfrm>
            <a:off x="415643" y="4042277"/>
            <a:ext cx="2915653" cy="2187964"/>
          </a:xfrm>
          <a:prstGeom prst="rect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8916FD07-BA25-B072-B90B-E82CEF27F13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75" t="12096" r="53680" b="23734"/>
          <a:stretch/>
        </p:blipFill>
        <p:spPr bwMode="auto">
          <a:xfrm>
            <a:off x="6898149" y="4293293"/>
            <a:ext cx="2242930" cy="14561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46997E8F-9242-7ADD-AD3D-4C812B0F4A0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8061" t="27454" r="26720" b="27748"/>
          <a:stretch/>
        </p:blipFill>
        <p:spPr>
          <a:xfrm>
            <a:off x="415642" y="1586385"/>
            <a:ext cx="2915654" cy="2086223"/>
          </a:xfrm>
          <a:prstGeom prst="rect">
            <a:avLst/>
          </a:prstGeom>
        </p:spPr>
      </p:pic>
      <p:pic>
        <p:nvPicPr>
          <p:cNvPr id="32" name="Gráfico 31" descr="Marcador com preenchimento sólido">
            <a:extLst>
              <a:ext uri="{FF2B5EF4-FFF2-40B4-BE49-F238E27FC236}">
                <a16:creationId xmlns:a16="http://schemas.microsoft.com/office/drawing/2014/main" id="{963AC9BC-D275-C7C3-6E30-092B4751B1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0699" y="1734953"/>
            <a:ext cx="499242" cy="499242"/>
          </a:xfrm>
          <a:prstGeom prst="rect">
            <a:avLst/>
          </a:prstGeom>
        </p:spPr>
      </p:pic>
      <p:pic>
        <p:nvPicPr>
          <p:cNvPr id="33" name="Gráfico 32" descr="Marcador com preenchimento sólido">
            <a:extLst>
              <a:ext uri="{FF2B5EF4-FFF2-40B4-BE49-F238E27FC236}">
                <a16:creationId xmlns:a16="http://schemas.microsoft.com/office/drawing/2014/main" id="{54CB4C91-73C4-C645-95C8-301604FB3E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32671" y="2573611"/>
            <a:ext cx="499242" cy="49924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E883A7B2-F4F8-F7F0-C7F9-9CEC4464115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" r="21843" b="603"/>
          <a:stretch/>
        </p:blipFill>
        <p:spPr>
          <a:xfrm>
            <a:off x="3533832" y="1586385"/>
            <a:ext cx="2815237" cy="2086223"/>
          </a:xfrm>
          <a:prstGeom prst="rect">
            <a:avLst/>
          </a:prstGeom>
        </p:spPr>
      </p:pic>
      <p:sp>
        <p:nvSpPr>
          <p:cNvPr id="35" name="Retângulo 34">
            <a:extLst>
              <a:ext uri="{FF2B5EF4-FFF2-40B4-BE49-F238E27FC236}">
                <a16:creationId xmlns:a16="http://schemas.microsoft.com/office/drawing/2014/main" id="{328AE14C-579B-6579-F9E6-69A10B32B9A1}"/>
              </a:ext>
            </a:extLst>
          </p:cNvPr>
          <p:cNvSpPr/>
          <p:nvPr/>
        </p:nvSpPr>
        <p:spPr>
          <a:xfrm rot="20654287">
            <a:off x="4194486" y="2133716"/>
            <a:ext cx="440322" cy="827431"/>
          </a:xfrm>
          <a:prstGeom prst="rect">
            <a:avLst/>
          </a:prstGeom>
          <a:solidFill>
            <a:schemeClr val="accent1">
              <a:alpha val="15000"/>
            </a:schemeClr>
          </a:solidFill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C731F16F-CC27-35FE-325A-E10B76E3A07D}"/>
              </a:ext>
            </a:extLst>
          </p:cNvPr>
          <p:cNvSpPr/>
          <p:nvPr/>
        </p:nvSpPr>
        <p:spPr>
          <a:xfrm rot="20654287">
            <a:off x="5364649" y="2941672"/>
            <a:ext cx="609697" cy="386144"/>
          </a:xfrm>
          <a:prstGeom prst="rect">
            <a:avLst/>
          </a:prstGeom>
          <a:solidFill>
            <a:schemeClr val="accent1">
              <a:alpha val="15000"/>
            </a:schemeClr>
          </a:solidFill>
          <a:ln w="127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0D8E1568-6F44-8911-48F1-D4DB146A63CE}"/>
              </a:ext>
            </a:extLst>
          </p:cNvPr>
          <p:cNvSpPr txBox="1"/>
          <p:nvPr/>
        </p:nvSpPr>
        <p:spPr>
          <a:xfrm>
            <a:off x="3039059" y="2765076"/>
            <a:ext cx="125985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</a:rPr>
              <a:t>01</a:t>
            </a:r>
            <a:endParaRPr lang="pt-PT" sz="1400" b="1" dirty="0">
              <a:solidFill>
                <a:schemeClr val="bg1"/>
              </a:solidFill>
              <a:latin typeface="Abadi" panose="020B0604020104020204" pitchFamily="34" charset="0"/>
            </a:endParaRP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C4B21FEA-1145-8513-CE3A-48BFA03CA81C}"/>
              </a:ext>
            </a:extLst>
          </p:cNvPr>
          <p:cNvSpPr txBox="1"/>
          <p:nvPr/>
        </p:nvSpPr>
        <p:spPr>
          <a:xfrm>
            <a:off x="5039569" y="3275111"/>
            <a:ext cx="125985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</a:rPr>
              <a:t>02</a:t>
            </a:r>
            <a:endParaRPr lang="pt-PT" sz="1400" b="1" dirty="0">
              <a:solidFill>
                <a:schemeClr val="bg1"/>
              </a:solidFill>
              <a:latin typeface="Abadi" panose="020B0604020104020204" pitchFamily="34" charset="0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F1D585A6-EA30-28CA-DB92-0941B1C8A871}"/>
              </a:ext>
            </a:extLst>
          </p:cNvPr>
          <p:cNvSpPr txBox="1"/>
          <p:nvPr/>
        </p:nvSpPr>
        <p:spPr>
          <a:xfrm>
            <a:off x="313212" y="5879816"/>
            <a:ext cx="5367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PT"/>
            </a:defPPr>
            <a:lvl1pPr algn="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</a:defRPr>
            </a:lvl1pPr>
          </a:lstStyle>
          <a:p>
            <a:r>
              <a:rPr lang="pt-PT" dirty="0"/>
              <a:t>01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C655A80D-C1A5-1642-EE31-B06B9FF8F125}"/>
              </a:ext>
            </a:extLst>
          </p:cNvPr>
          <p:cNvSpPr txBox="1"/>
          <p:nvPr/>
        </p:nvSpPr>
        <p:spPr>
          <a:xfrm>
            <a:off x="3413200" y="5879816"/>
            <a:ext cx="5367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</a:rPr>
              <a:t>02</a:t>
            </a: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CA9A139A-33AF-2C57-AB40-DECDB7AC6513}"/>
              </a:ext>
            </a:extLst>
          </p:cNvPr>
          <p:cNvSpPr/>
          <p:nvPr/>
        </p:nvSpPr>
        <p:spPr>
          <a:xfrm rot="20654287">
            <a:off x="1317207" y="4420830"/>
            <a:ext cx="296692" cy="437062"/>
          </a:xfrm>
          <a:prstGeom prst="rect">
            <a:avLst/>
          </a:prstGeom>
          <a:solidFill>
            <a:schemeClr val="accent1">
              <a:alpha val="15000"/>
            </a:schemeClr>
          </a:solidFill>
          <a:ln w="1270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E60159D4-0F67-00E2-B6A0-EC9907EFC760}"/>
              </a:ext>
            </a:extLst>
          </p:cNvPr>
          <p:cNvSpPr/>
          <p:nvPr/>
        </p:nvSpPr>
        <p:spPr>
          <a:xfrm rot="20654287">
            <a:off x="1725123" y="5735461"/>
            <a:ext cx="296692" cy="437062"/>
          </a:xfrm>
          <a:prstGeom prst="rect">
            <a:avLst/>
          </a:prstGeom>
          <a:solidFill>
            <a:schemeClr val="accent1">
              <a:alpha val="15000"/>
            </a:schemeClr>
          </a:solidFill>
          <a:ln w="1270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29254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18718BEA-6D09-4444-B68C-1F12F14BF41A}"/>
              </a:ext>
            </a:extLst>
          </p:cNvPr>
          <p:cNvSpPr/>
          <p:nvPr/>
        </p:nvSpPr>
        <p:spPr>
          <a:xfrm>
            <a:off x="5456" y="1446402"/>
            <a:ext cx="12141356" cy="1538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106BB55C-9ACE-4D94-AD73-BC566AD24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235310"/>
            <a:ext cx="3711485" cy="411544"/>
          </a:xfrm>
        </p:spPr>
        <p:txBody>
          <a:bodyPr>
            <a:noAutofit/>
          </a:bodyPr>
          <a:lstStyle/>
          <a:p>
            <a:r>
              <a:rPr lang="pt-PT" sz="2400" dirty="0"/>
              <a:t>LARGO CÓNEGO DE MAIA </a:t>
            </a:r>
            <a:endParaRPr lang="pt-PT" sz="40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4DCB422-532E-4927-8B25-DD024FCDA5C6}"/>
              </a:ext>
            </a:extLst>
          </p:cNvPr>
          <p:cNvSpPr txBox="1"/>
          <p:nvPr/>
        </p:nvSpPr>
        <p:spPr>
          <a:xfrm>
            <a:off x="9922121" y="6995"/>
            <a:ext cx="23090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36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 PROPOSTA</a:t>
            </a:r>
            <a:endParaRPr lang="pt-PT" sz="3600" spc="300" dirty="0"/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C8AC3B20-2414-4733-AB9C-1ECAE11418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80"/>
          <a:stretch/>
        </p:blipFill>
        <p:spPr>
          <a:xfrm>
            <a:off x="358741" y="1269767"/>
            <a:ext cx="2685910" cy="2019137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D53C0F59-1637-42FD-9902-0BFEAA5A4F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50" t="9472"/>
          <a:stretch/>
        </p:blipFill>
        <p:spPr>
          <a:xfrm>
            <a:off x="6497589" y="4543874"/>
            <a:ext cx="2074093" cy="1938400"/>
          </a:xfrm>
          <a:prstGeom prst="ellipse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2CACEFA2-1574-40D6-B455-CCC53E542AD9}"/>
              </a:ext>
            </a:extLst>
          </p:cNvPr>
          <p:cNvSpPr txBox="1"/>
          <p:nvPr/>
        </p:nvSpPr>
        <p:spPr>
          <a:xfrm>
            <a:off x="59256" y="818624"/>
            <a:ext cx="1386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LOCALIZAÇÃO</a:t>
            </a:r>
            <a:endParaRPr lang="pt-PT" sz="2400" dirty="0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427B3B23-FE5F-4BFE-A7C8-004CD91DABBB}"/>
              </a:ext>
            </a:extLst>
          </p:cNvPr>
          <p:cNvSpPr txBox="1"/>
          <p:nvPr/>
        </p:nvSpPr>
        <p:spPr>
          <a:xfrm>
            <a:off x="4799633" y="860079"/>
            <a:ext cx="12598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IMPLANTAÇÃO</a:t>
            </a:r>
            <a:endParaRPr lang="pt-PT" sz="2400" dirty="0"/>
          </a:p>
        </p:txBody>
      </p:sp>
      <p:pic>
        <p:nvPicPr>
          <p:cNvPr id="43" name="Gráfico 42" descr="Marcador com preenchimento sólido">
            <a:extLst>
              <a:ext uri="{FF2B5EF4-FFF2-40B4-BE49-F238E27FC236}">
                <a16:creationId xmlns:a16="http://schemas.microsoft.com/office/drawing/2014/main" id="{CA362BEF-5A48-41EF-9ADA-6EF75ADDD2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07949" y="1636811"/>
            <a:ext cx="499242" cy="499242"/>
          </a:xfrm>
          <a:prstGeom prst="rect">
            <a:avLst/>
          </a:prstGeom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70D496F7-D92B-4DA2-8ABF-035D61EFBFBF}"/>
              </a:ext>
            </a:extLst>
          </p:cNvPr>
          <p:cNvSpPr txBox="1"/>
          <p:nvPr/>
        </p:nvSpPr>
        <p:spPr>
          <a:xfrm>
            <a:off x="6379339" y="1248283"/>
            <a:ext cx="404925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constituída por: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Substituição luminária por candeeiro Inteligente;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Banco com floreira;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tapete pavimento.</a:t>
            </a:r>
          </a:p>
        </p:txBody>
      </p:sp>
      <p:pic>
        <p:nvPicPr>
          <p:cNvPr id="26" name="Imagem 25">
            <a:extLst>
              <a:ext uri="{FF2B5EF4-FFF2-40B4-BE49-F238E27FC236}">
                <a16:creationId xmlns:a16="http://schemas.microsoft.com/office/drawing/2014/main" id="{7219DFFF-B82E-2CE7-BC26-91094DA81EF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103" t="24730" r="2738" b="17232"/>
          <a:stretch/>
        </p:blipFill>
        <p:spPr bwMode="auto">
          <a:xfrm>
            <a:off x="9634592" y="2924128"/>
            <a:ext cx="2090981" cy="10764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319E79A2-0A6C-44CD-0214-48024DA0D79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003" b="16876"/>
          <a:stretch/>
        </p:blipFill>
        <p:spPr>
          <a:xfrm>
            <a:off x="358741" y="3465539"/>
            <a:ext cx="5596021" cy="3305006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CCF9739-2E33-E708-79E8-D4170E4A656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8968" b="489"/>
          <a:stretch/>
        </p:blipFill>
        <p:spPr>
          <a:xfrm>
            <a:off x="3205783" y="1269767"/>
            <a:ext cx="2748979" cy="2019137"/>
          </a:xfrm>
          <a:prstGeom prst="rect">
            <a:avLst/>
          </a:prstGeom>
        </p:spPr>
      </p:pic>
      <p:sp>
        <p:nvSpPr>
          <p:cNvPr id="24" name="Retângulo 23">
            <a:extLst>
              <a:ext uri="{FF2B5EF4-FFF2-40B4-BE49-F238E27FC236}">
                <a16:creationId xmlns:a16="http://schemas.microsoft.com/office/drawing/2014/main" id="{09413E0C-E5C4-C694-B906-258D9490E04A}"/>
              </a:ext>
            </a:extLst>
          </p:cNvPr>
          <p:cNvSpPr/>
          <p:nvPr/>
        </p:nvSpPr>
        <p:spPr>
          <a:xfrm>
            <a:off x="4973472" y="1569075"/>
            <a:ext cx="869032" cy="1477039"/>
          </a:xfrm>
          <a:prstGeom prst="rect">
            <a:avLst/>
          </a:prstGeom>
          <a:solidFill>
            <a:srgbClr val="FF0000">
              <a:alpha val="15000"/>
            </a:srgb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06934C8A-5996-43F7-A48F-8D6B9C5E6B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38079" y="4086370"/>
            <a:ext cx="1931778" cy="1845145"/>
          </a:xfrm>
          <a:prstGeom prst="ellipse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2EACC25F-D318-CEA4-2736-816A6F9A5FF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5824" b="11588"/>
          <a:stretch/>
        </p:blipFill>
        <p:spPr>
          <a:xfrm>
            <a:off x="10582671" y="4324172"/>
            <a:ext cx="1409104" cy="2377804"/>
          </a:xfrm>
          <a:prstGeom prst="rect">
            <a:avLst/>
          </a:prstGeom>
        </p:spPr>
      </p:pic>
      <p:sp>
        <p:nvSpPr>
          <p:cNvPr id="28" name="Retângulo 27">
            <a:extLst>
              <a:ext uri="{FF2B5EF4-FFF2-40B4-BE49-F238E27FC236}">
                <a16:creationId xmlns:a16="http://schemas.microsoft.com/office/drawing/2014/main" id="{DB0B9411-1EF3-D883-93BC-5F647104C267}"/>
              </a:ext>
            </a:extLst>
          </p:cNvPr>
          <p:cNvSpPr/>
          <p:nvPr/>
        </p:nvSpPr>
        <p:spPr>
          <a:xfrm>
            <a:off x="5326055" y="3911817"/>
            <a:ext cx="99674" cy="8905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69636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273F923D-1369-4451-AB94-630C0781774D}"/>
              </a:ext>
            </a:extLst>
          </p:cNvPr>
          <p:cNvSpPr/>
          <p:nvPr/>
        </p:nvSpPr>
        <p:spPr>
          <a:xfrm>
            <a:off x="-11190" y="1452884"/>
            <a:ext cx="12141356" cy="1538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12B0BC87-4A6D-4B57-BAF1-D356FD25A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504" y="106026"/>
            <a:ext cx="4511129" cy="528100"/>
          </a:xfrm>
        </p:spPr>
        <p:txBody>
          <a:bodyPr>
            <a:normAutofit/>
          </a:bodyPr>
          <a:lstStyle/>
          <a:p>
            <a:r>
              <a:rPr lang="pt-PT" sz="2400" dirty="0"/>
              <a:t>PRAÇA PAULO VI</a:t>
            </a:r>
            <a:endParaRPr lang="pt-PT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F2DADB2-AFF6-4082-B39F-E5298EE2494B}"/>
              </a:ext>
            </a:extLst>
          </p:cNvPr>
          <p:cNvSpPr txBox="1"/>
          <p:nvPr/>
        </p:nvSpPr>
        <p:spPr>
          <a:xfrm>
            <a:off x="0" y="811662"/>
            <a:ext cx="1386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LOCALIZAÇÃO</a:t>
            </a:r>
            <a:endParaRPr lang="pt-PT" sz="2400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2398EE3-AAB3-4D6E-9172-0C1D79560F26}"/>
              </a:ext>
            </a:extLst>
          </p:cNvPr>
          <p:cNvSpPr txBox="1"/>
          <p:nvPr/>
        </p:nvSpPr>
        <p:spPr>
          <a:xfrm>
            <a:off x="4836145" y="799080"/>
            <a:ext cx="12598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IMPLANTAÇÃO</a:t>
            </a:r>
            <a:endParaRPr lang="pt-PT" sz="2400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D5FA2ED-5F51-479C-A78D-FF109C8FF1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467" t="39604" r="36355" b="21455"/>
          <a:stretch/>
        </p:blipFill>
        <p:spPr>
          <a:xfrm>
            <a:off x="366138" y="1260745"/>
            <a:ext cx="2646101" cy="2056939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8A17F673-3592-4BCC-BBE8-A0AB9D442F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03" t="24730" r="2738" b="17232"/>
          <a:stretch/>
        </p:blipFill>
        <p:spPr bwMode="auto">
          <a:xfrm>
            <a:off x="6688640" y="4388977"/>
            <a:ext cx="2988485" cy="1538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AF3F42EE-F777-4F81-9EFD-4D146CA664C4}"/>
              </a:ext>
            </a:extLst>
          </p:cNvPr>
          <p:cNvSpPr txBox="1"/>
          <p:nvPr/>
        </p:nvSpPr>
        <p:spPr>
          <a:xfrm>
            <a:off x="10109416" y="0"/>
            <a:ext cx="20825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36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PROPOSTA</a:t>
            </a:r>
            <a:endParaRPr lang="pt-PT" sz="3600" spc="300" dirty="0"/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C7C7297F-B245-4F11-888C-BF34BB338F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50" t="9472"/>
          <a:stretch/>
        </p:blipFill>
        <p:spPr>
          <a:xfrm>
            <a:off x="9528638" y="1482664"/>
            <a:ext cx="2082584" cy="1946336"/>
          </a:xfrm>
          <a:prstGeom prst="ellipse">
            <a:avLst/>
          </a:prstGeom>
        </p:spPr>
      </p:pic>
      <p:pic>
        <p:nvPicPr>
          <p:cNvPr id="42" name="Gráfico 41" descr="Marcador com preenchimento sólido">
            <a:extLst>
              <a:ext uri="{FF2B5EF4-FFF2-40B4-BE49-F238E27FC236}">
                <a16:creationId xmlns:a16="http://schemas.microsoft.com/office/drawing/2014/main" id="{57F96BC6-78D2-4D6E-A69B-EB0B1B6327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93882" y="2344295"/>
            <a:ext cx="499242" cy="499242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1085BAE0-1F09-460B-8CA4-23CABEC78924}"/>
              </a:ext>
            </a:extLst>
          </p:cNvPr>
          <p:cNvSpPr txBox="1"/>
          <p:nvPr/>
        </p:nvSpPr>
        <p:spPr>
          <a:xfrm>
            <a:off x="6383284" y="1221229"/>
            <a:ext cx="4049259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constituída por: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tapete pavimento; 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Banco com Floreira.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FBF13921-C71C-9309-B11D-0EDF7AD978A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1154"/>
          <a:stretch/>
        </p:blipFill>
        <p:spPr>
          <a:xfrm>
            <a:off x="366138" y="3527735"/>
            <a:ext cx="5658340" cy="311491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90F1DD35-B7BB-1BA7-9998-19425547CC1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004" r="17637"/>
          <a:stretch/>
        </p:blipFill>
        <p:spPr>
          <a:xfrm>
            <a:off x="3120868" y="1260745"/>
            <a:ext cx="2903610" cy="2056939"/>
          </a:xfrm>
          <a:prstGeom prst="rect">
            <a:avLst/>
          </a:prstGeom>
        </p:spPr>
      </p:pic>
      <p:sp>
        <p:nvSpPr>
          <p:cNvPr id="18" name="Retângulo 17">
            <a:extLst>
              <a:ext uri="{FF2B5EF4-FFF2-40B4-BE49-F238E27FC236}">
                <a16:creationId xmlns:a16="http://schemas.microsoft.com/office/drawing/2014/main" id="{67E5FF96-FC58-1144-5323-F4D6C966C020}"/>
              </a:ext>
            </a:extLst>
          </p:cNvPr>
          <p:cNvSpPr/>
          <p:nvPr/>
        </p:nvSpPr>
        <p:spPr>
          <a:xfrm>
            <a:off x="4204531" y="2079503"/>
            <a:ext cx="1279963" cy="1024854"/>
          </a:xfrm>
          <a:prstGeom prst="rect">
            <a:avLst/>
          </a:prstGeom>
          <a:solidFill>
            <a:srgbClr val="FF0000">
              <a:alpha val="15000"/>
            </a:srgb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136B0B05-2B2F-67B0-89BD-92416F5EF404}"/>
              </a:ext>
            </a:extLst>
          </p:cNvPr>
          <p:cNvSpPr/>
          <p:nvPr/>
        </p:nvSpPr>
        <p:spPr>
          <a:xfrm rot="2261792">
            <a:off x="3705833" y="5865354"/>
            <a:ext cx="69377" cy="4571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297444DD-AC02-E811-11F9-F75271FCB19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669" t="2291" r="8890"/>
          <a:stretch/>
        </p:blipFill>
        <p:spPr>
          <a:xfrm>
            <a:off x="10606662" y="3956039"/>
            <a:ext cx="1219200" cy="268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73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273F923D-1369-4451-AB94-630C0781774D}"/>
              </a:ext>
            </a:extLst>
          </p:cNvPr>
          <p:cNvSpPr/>
          <p:nvPr/>
        </p:nvSpPr>
        <p:spPr>
          <a:xfrm>
            <a:off x="-11190" y="1452884"/>
            <a:ext cx="12141356" cy="1538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916D021-5D5F-4149-86A3-36F68028B8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367" t="43619" r="37819" b="24388"/>
          <a:stretch/>
        </p:blipFill>
        <p:spPr>
          <a:xfrm>
            <a:off x="343015" y="1243909"/>
            <a:ext cx="2646101" cy="2087313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12B0BC87-4A6D-4B57-BAF1-D356FD25A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015" y="94636"/>
            <a:ext cx="4511129" cy="528100"/>
          </a:xfrm>
        </p:spPr>
        <p:txBody>
          <a:bodyPr>
            <a:normAutofit/>
          </a:bodyPr>
          <a:lstStyle/>
          <a:p>
            <a:r>
              <a:rPr lang="pt-PT" sz="2400" dirty="0"/>
              <a:t>LARGO 5 DE OUTUBRO</a:t>
            </a:r>
            <a:endParaRPr lang="pt-PT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F2DADB2-AFF6-4082-B39F-E5298EE2494B}"/>
              </a:ext>
            </a:extLst>
          </p:cNvPr>
          <p:cNvSpPr txBox="1"/>
          <p:nvPr/>
        </p:nvSpPr>
        <p:spPr>
          <a:xfrm>
            <a:off x="59256" y="818624"/>
            <a:ext cx="1386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LOCALIZAÇÃO</a:t>
            </a:r>
            <a:endParaRPr lang="pt-PT" sz="2400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2398EE3-AAB3-4D6E-9172-0C1D79560F26}"/>
              </a:ext>
            </a:extLst>
          </p:cNvPr>
          <p:cNvSpPr txBox="1"/>
          <p:nvPr/>
        </p:nvSpPr>
        <p:spPr>
          <a:xfrm>
            <a:off x="4799633" y="860079"/>
            <a:ext cx="12598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IMPLANTAÇÃO</a:t>
            </a:r>
            <a:endParaRPr lang="pt-PT" sz="2400" dirty="0"/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11F43475-18A8-4A85-B2D4-EA3A0F67A9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409" t="16701" r="7538" b="6635"/>
          <a:stretch/>
        </p:blipFill>
        <p:spPr>
          <a:xfrm>
            <a:off x="6613111" y="4929637"/>
            <a:ext cx="2641984" cy="1617442"/>
          </a:xfrm>
          <a:prstGeom prst="rect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E4903302-9F22-4293-A457-94BFD6F34D2B}"/>
              </a:ext>
            </a:extLst>
          </p:cNvPr>
          <p:cNvSpPr txBox="1"/>
          <p:nvPr/>
        </p:nvSpPr>
        <p:spPr>
          <a:xfrm>
            <a:off x="9654258" y="0"/>
            <a:ext cx="25377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36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06 PROPOSTA</a:t>
            </a:r>
            <a:endParaRPr lang="pt-PT" sz="3600" spc="300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5895F685-192D-4156-AA11-9F151873FF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539" r="22087" b="12538"/>
          <a:stretch/>
        </p:blipFill>
        <p:spPr>
          <a:xfrm>
            <a:off x="3121249" y="1243909"/>
            <a:ext cx="2894202" cy="207389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0FC1FB2-E981-4E0D-93E1-BB20AB920F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1573" y="1897166"/>
            <a:ext cx="1518036" cy="1225623"/>
          </a:xfrm>
          <a:prstGeom prst="rect">
            <a:avLst/>
          </a:prstGeom>
        </p:spPr>
      </p:pic>
      <p:pic>
        <p:nvPicPr>
          <p:cNvPr id="33" name="Gráfico 32" descr="Marcador com preenchimento sólido">
            <a:extLst>
              <a:ext uri="{FF2B5EF4-FFF2-40B4-BE49-F238E27FC236}">
                <a16:creationId xmlns:a16="http://schemas.microsoft.com/office/drawing/2014/main" id="{7B3479A1-372D-44F5-ABCD-3A04FEB527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66065" y="1788323"/>
            <a:ext cx="499242" cy="499242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D13DE87D-52A5-4FC7-8B22-F6A52FB4CACE}"/>
              </a:ext>
            </a:extLst>
          </p:cNvPr>
          <p:cNvSpPr txBox="1"/>
          <p:nvPr/>
        </p:nvSpPr>
        <p:spPr>
          <a:xfrm>
            <a:off x="6401174" y="1353074"/>
            <a:ext cx="404925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constituída por: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Reposicionar estacionamento bicicletas;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Banco com Floreira;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Tapete Pavimento.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AE33A818-4A53-50F0-BE98-F8A3BAFDABD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288"/>
          <a:stretch/>
        </p:blipFill>
        <p:spPr>
          <a:xfrm>
            <a:off x="343016" y="3448943"/>
            <a:ext cx="5681078" cy="3265768"/>
          </a:xfrm>
          <a:prstGeom prst="rect">
            <a:avLst/>
          </a:prstGeom>
        </p:spPr>
      </p:pic>
      <p:sp>
        <p:nvSpPr>
          <p:cNvPr id="21" name="Retângulo 20">
            <a:extLst>
              <a:ext uri="{FF2B5EF4-FFF2-40B4-BE49-F238E27FC236}">
                <a16:creationId xmlns:a16="http://schemas.microsoft.com/office/drawing/2014/main" id="{00A9186E-806E-2947-9F11-C9F8FC527A09}"/>
              </a:ext>
            </a:extLst>
          </p:cNvPr>
          <p:cNvSpPr/>
          <p:nvPr/>
        </p:nvSpPr>
        <p:spPr>
          <a:xfrm rot="20416972">
            <a:off x="3878602" y="4850189"/>
            <a:ext cx="118179" cy="9751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65B28465-08BB-C670-EE94-0BF29026568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669" t="2291" r="8890"/>
          <a:stretch/>
        </p:blipFill>
        <p:spPr>
          <a:xfrm>
            <a:off x="10314721" y="2987003"/>
            <a:ext cx="1652477" cy="3641375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EB53773D-AFF3-2DB2-5897-A90000BE75C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1250" t="9472"/>
          <a:stretch/>
        </p:blipFill>
        <p:spPr>
          <a:xfrm>
            <a:off x="10525935" y="989654"/>
            <a:ext cx="1406991" cy="1314943"/>
          </a:xfrm>
          <a:prstGeom prst="ellipse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75CD0BE7-E7D9-D9D7-20FB-72DAA3A27F3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18254" y="1237682"/>
            <a:ext cx="1322138" cy="119385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568710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273F923D-1369-4451-AB94-630C0781774D}"/>
              </a:ext>
            </a:extLst>
          </p:cNvPr>
          <p:cNvSpPr/>
          <p:nvPr/>
        </p:nvSpPr>
        <p:spPr>
          <a:xfrm>
            <a:off x="-11190" y="1480624"/>
            <a:ext cx="12141356" cy="1538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39350EC0-0DF9-4DA8-8065-454B6C45D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005" y="1265779"/>
            <a:ext cx="2764446" cy="2087313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12B0BC87-4A6D-4B57-BAF1-D356FD25A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52" y="127723"/>
            <a:ext cx="4511129" cy="528100"/>
          </a:xfrm>
        </p:spPr>
        <p:txBody>
          <a:bodyPr>
            <a:normAutofit/>
          </a:bodyPr>
          <a:lstStyle/>
          <a:p>
            <a:r>
              <a:rPr lang="pt-PT" sz="2400" dirty="0"/>
              <a:t>PONTE HINTZE RIBEIRO</a:t>
            </a:r>
            <a:endParaRPr lang="pt-PT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F2DADB2-AFF6-4082-B39F-E5298EE2494B}"/>
              </a:ext>
            </a:extLst>
          </p:cNvPr>
          <p:cNvSpPr txBox="1"/>
          <p:nvPr/>
        </p:nvSpPr>
        <p:spPr>
          <a:xfrm>
            <a:off x="0" y="818623"/>
            <a:ext cx="1386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LOCALIZAÇÃO</a:t>
            </a:r>
            <a:endParaRPr lang="pt-PT" sz="2400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2398EE3-AAB3-4D6E-9172-0C1D79560F26}"/>
              </a:ext>
            </a:extLst>
          </p:cNvPr>
          <p:cNvSpPr txBox="1"/>
          <p:nvPr/>
        </p:nvSpPr>
        <p:spPr>
          <a:xfrm>
            <a:off x="4799633" y="818623"/>
            <a:ext cx="12598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IMPLANTAÇÃO</a:t>
            </a:r>
            <a:endParaRPr lang="pt-PT" sz="2400" dirty="0"/>
          </a:p>
        </p:txBody>
      </p:sp>
      <p:pic>
        <p:nvPicPr>
          <p:cNvPr id="11" name="Gráfico 10" descr="Marcador com preenchimento sólido">
            <a:extLst>
              <a:ext uri="{FF2B5EF4-FFF2-40B4-BE49-F238E27FC236}">
                <a16:creationId xmlns:a16="http://schemas.microsoft.com/office/drawing/2014/main" id="{2C9085F8-4802-43D6-9B4C-0FD8C26418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86929" y="1728874"/>
            <a:ext cx="499242" cy="499242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47B3B426-AF24-454C-9B1F-8B87E6B8C1B8}"/>
              </a:ext>
            </a:extLst>
          </p:cNvPr>
          <p:cNvSpPr/>
          <p:nvPr/>
        </p:nvSpPr>
        <p:spPr>
          <a:xfrm>
            <a:off x="3846492" y="1401510"/>
            <a:ext cx="1451901" cy="1589910"/>
          </a:xfrm>
          <a:prstGeom prst="rect">
            <a:avLst/>
          </a:prstGeom>
          <a:solidFill>
            <a:srgbClr val="FF0000">
              <a:alpha val="15000"/>
            </a:srgb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C591626-A54E-4FC7-B960-E587998837B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271" t="47815" r="35168" b="30363"/>
          <a:stretch/>
        </p:blipFill>
        <p:spPr>
          <a:xfrm>
            <a:off x="348352" y="1265780"/>
            <a:ext cx="2646100" cy="2087313"/>
          </a:xfrm>
          <a:prstGeom prst="rect">
            <a:avLst/>
          </a:prstGeom>
        </p:spPr>
      </p:pic>
      <p:sp>
        <p:nvSpPr>
          <p:cNvPr id="21" name="CaixaDeTexto 20">
            <a:extLst>
              <a:ext uri="{FF2B5EF4-FFF2-40B4-BE49-F238E27FC236}">
                <a16:creationId xmlns:a16="http://schemas.microsoft.com/office/drawing/2014/main" id="{607F0883-CED0-4A96-B517-6F5553F6FA6D}"/>
              </a:ext>
            </a:extLst>
          </p:cNvPr>
          <p:cNvSpPr txBox="1"/>
          <p:nvPr/>
        </p:nvSpPr>
        <p:spPr>
          <a:xfrm>
            <a:off x="9873613" y="-5049"/>
            <a:ext cx="23124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36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07 PROPOSTA</a:t>
            </a:r>
            <a:endParaRPr lang="pt-PT" sz="3600" spc="300" dirty="0"/>
          </a:p>
        </p:txBody>
      </p:sp>
      <p:pic>
        <p:nvPicPr>
          <p:cNvPr id="26" name="Gráfico 25" descr="Marcador com preenchimento sólido">
            <a:extLst>
              <a:ext uri="{FF2B5EF4-FFF2-40B4-BE49-F238E27FC236}">
                <a16:creationId xmlns:a16="http://schemas.microsoft.com/office/drawing/2014/main" id="{3417170D-238B-49BC-B31B-384C215099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9548" y="1232375"/>
            <a:ext cx="461664" cy="461664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A31FEC42-F520-40B7-A3E0-4C7E3EA109F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046"/>
          <a:stretch/>
        </p:blipFill>
        <p:spPr>
          <a:xfrm rot="179615">
            <a:off x="8412911" y="4828997"/>
            <a:ext cx="3837784" cy="1923708"/>
          </a:xfrm>
          <a:prstGeom prst="rect">
            <a:avLst/>
          </a:prstGeom>
        </p:spPr>
      </p:pic>
      <p:sp>
        <p:nvSpPr>
          <p:cNvPr id="40" name="Retângulo 39">
            <a:extLst>
              <a:ext uri="{FF2B5EF4-FFF2-40B4-BE49-F238E27FC236}">
                <a16:creationId xmlns:a16="http://schemas.microsoft.com/office/drawing/2014/main" id="{338A1C58-207A-4E56-8EFE-42B87673B9B5}"/>
              </a:ext>
            </a:extLst>
          </p:cNvPr>
          <p:cNvSpPr/>
          <p:nvPr/>
        </p:nvSpPr>
        <p:spPr>
          <a:xfrm>
            <a:off x="8324317" y="6539661"/>
            <a:ext cx="4014974" cy="420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1" name="Retângulo 40">
            <a:extLst>
              <a:ext uri="{FF2B5EF4-FFF2-40B4-BE49-F238E27FC236}">
                <a16:creationId xmlns:a16="http://schemas.microsoft.com/office/drawing/2014/main" id="{32001062-8E3C-46A1-BE1F-4F5361FE0073}"/>
              </a:ext>
            </a:extLst>
          </p:cNvPr>
          <p:cNvSpPr/>
          <p:nvPr/>
        </p:nvSpPr>
        <p:spPr>
          <a:xfrm>
            <a:off x="8384745" y="4687336"/>
            <a:ext cx="4014974" cy="420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2" name="Retângulo 41">
            <a:extLst>
              <a:ext uri="{FF2B5EF4-FFF2-40B4-BE49-F238E27FC236}">
                <a16:creationId xmlns:a16="http://schemas.microsoft.com/office/drawing/2014/main" id="{0999DA0D-BE11-4B9F-AA3A-958FAF20F04F}"/>
              </a:ext>
            </a:extLst>
          </p:cNvPr>
          <p:cNvSpPr/>
          <p:nvPr/>
        </p:nvSpPr>
        <p:spPr>
          <a:xfrm rot="5400000">
            <a:off x="7259475" y="5550554"/>
            <a:ext cx="1786671" cy="343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EEF8C26D-54AB-48DB-99BC-51DA7C8C7AF3}"/>
              </a:ext>
            </a:extLst>
          </p:cNvPr>
          <p:cNvSpPr/>
          <p:nvPr/>
        </p:nvSpPr>
        <p:spPr>
          <a:xfrm rot="5400000">
            <a:off x="11368329" y="5510277"/>
            <a:ext cx="1786671" cy="409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8" name="Imagem 27">
            <a:extLst>
              <a:ext uri="{FF2B5EF4-FFF2-40B4-BE49-F238E27FC236}">
                <a16:creationId xmlns:a16="http://schemas.microsoft.com/office/drawing/2014/main" id="{215BF088-8E29-493D-AA4D-A12707E6D21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554" t="14400" r="6549" b="6605"/>
          <a:stretch/>
        </p:blipFill>
        <p:spPr>
          <a:xfrm>
            <a:off x="9406420" y="1383205"/>
            <a:ext cx="2034863" cy="1271284"/>
          </a:xfrm>
          <a:prstGeom prst="rect">
            <a:avLst/>
          </a:prstGeom>
        </p:spPr>
      </p:pic>
      <p:pic>
        <p:nvPicPr>
          <p:cNvPr id="31" name="Gráfico 30" descr="Marcador com preenchimento sólido">
            <a:extLst>
              <a:ext uri="{FF2B5EF4-FFF2-40B4-BE49-F238E27FC236}">
                <a16:creationId xmlns:a16="http://schemas.microsoft.com/office/drawing/2014/main" id="{D490F2D2-90E7-4A96-B3DC-704A9862C2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82813" y="1737774"/>
            <a:ext cx="499242" cy="499242"/>
          </a:xfrm>
          <a:prstGeom prst="rect">
            <a:avLst/>
          </a:prstGeom>
        </p:spPr>
      </p:pic>
      <p:sp>
        <p:nvSpPr>
          <p:cNvPr id="33" name="CaixaDeTexto 32">
            <a:extLst>
              <a:ext uri="{FF2B5EF4-FFF2-40B4-BE49-F238E27FC236}">
                <a16:creationId xmlns:a16="http://schemas.microsoft.com/office/drawing/2014/main" id="{A65EFA0D-88D0-46DA-86A5-10588D441C92}"/>
              </a:ext>
            </a:extLst>
          </p:cNvPr>
          <p:cNvSpPr txBox="1"/>
          <p:nvPr/>
        </p:nvSpPr>
        <p:spPr>
          <a:xfrm>
            <a:off x="6404152" y="1221705"/>
            <a:ext cx="404925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constituída por: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Reaplicação de MUPI;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Pintura de pavimento;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Trabalhos de construção civil;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Aplicação de guarda de vidro; 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de banco;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Substituição luminária por candeeiro inteligente;</a:t>
            </a: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A4FAE5B8-0148-2ED4-B61C-47AC85A222E6}"/>
              </a:ext>
            </a:extLst>
          </p:cNvPr>
          <p:cNvSpPr/>
          <p:nvPr/>
        </p:nvSpPr>
        <p:spPr>
          <a:xfrm rot="5400000">
            <a:off x="7609396" y="5885636"/>
            <a:ext cx="1786671" cy="254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09147E90-65F2-5DFA-55C0-2469907B07D0}"/>
              </a:ext>
            </a:extLst>
          </p:cNvPr>
          <p:cNvSpPr/>
          <p:nvPr/>
        </p:nvSpPr>
        <p:spPr>
          <a:xfrm>
            <a:off x="8913264" y="5654253"/>
            <a:ext cx="3021177" cy="598206"/>
          </a:xfrm>
          <a:prstGeom prst="rect">
            <a:avLst/>
          </a:prstGeom>
          <a:solidFill>
            <a:srgbClr val="3745CE">
              <a:alpha val="40000"/>
            </a:srgb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0" name="Imagem 29">
            <a:extLst>
              <a:ext uri="{FF2B5EF4-FFF2-40B4-BE49-F238E27FC236}">
                <a16:creationId xmlns:a16="http://schemas.microsoft.com/office/drawing/2014/main" id="{78B14077-F056-DA1D-9B2B-CAE487576F6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1250" t="9472"/>
          <a:stretch/>
        </p:blipFill>
        <p:spPr>
          <a:xfrm>
            <a:off x="10472859" y="2677972"/>
            <a:ext cx="1444758" cy="1350239"/>
          </a:xfrm>
          <a:prstGeom prst="ellipse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EF3BE1B-40D9-622C-1F4E-19F308B3E6FD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13589"/>
          <a:stretch/>
        </p:blipFill>
        <p:spPr>
          <a:xfrm>
            <a:off x="348352" y="3444984"/>
            <a:ext cx="5667099" cy="3170412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701731B7-7AD5-7503-DBE6-67018E5CEB4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335773" y="3648667"/>
            <a:ext cx="1143624" cy="1032661"/>
          </a:xfrm>
          <a:prstGeom prst="ellipse">
            <a:avLst/>
          </a:prstGeom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B37D571A-E33E-95E1-D537-CFD6D626D575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15824" b="11588"/>
          <a:stretch/>
        </p:blipFill>
        <p:spPr>
          <a:xfrm>
            <a:off x="6805546" y="4975979"/>
            <a:ext cx="945337" cy="159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768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273F923D-1369-4451-AB94-630C0781774D}"/>
              </a:ext>
            </a:extLst>
          </p:cNvPr>
          <p:cNvSpPr/>
          <p:nvPr/>
        </p:nvSpPr>
        <p:spPr>
          <a:xfrm>
            <a:off x="-11190" y="1452884"/>
            <a:ext cx="12141356" cy="1538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F2DADB2-AFF6-4082-B39F-E5298EE2494B}"/>
              </a:ext>
            </a:extLst>
          </p:cNvPr>
          <p:cNvSpPr txBox="1"/>
          <p:nvPr/>
        </p:nvSpPr>
        <p:spPr>
          <a:xfrm>
            <a:off x="59256" y="818624"/>
            <a:ext cx="1386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LOCALIZAÇÃO</a:t>
            </a:r>
            <a:endParaRPr lang="pt-PT" sz="2400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A2398EE3-AAB3-4D6E-9172-0C1D79560F26}"/>
              </a:ext>
            </a:extLst>
          </p:cNvPr>
          <p:cNvSpPr txBox="1"/>
          <p:nvPr/>
        </p:nvSpPr>
        <p:spPr>
          <a:xfrm>
            <a:off x="4799633" y="860079"/>
            <a:ext cx="12598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IMPLANTAÇÃO</a:t>
            </a:r>
            <a:endParaRPr lang="pt-PT" sz="2400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1C5EA0D-0523-44BE-841A-A0A38383ED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013" t="44330" r="45283" b="25234"/>
          <a:stretch/>
        </p:blipFill>
        <p:spPr>
          <a:xfrm>
            <a:off x="370413" y="1265780"/>
            <a:ext cx="2646101" cy="2087313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42293BC7-F7B0-463E-9631-A6E642806B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75" t="12096" r="53680" b="23734"/>
          <a:stretch/>
        </p:blipFill>
        <p:spPr bwMode="auto">
          <a:xfrm>
            <a:off x="6527470" y="4534842"/>
            <a:ext cx="2954320" cy="19180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C4A02415-5DAF-4626-858C-184F92AFFFB2}"/>
              </a:ext>
            </a:extLst>
          </p:cNvPr>
          <p:cNvSpPr txBox="1"/>
          <p:nvPr/>
        </p:nvSpPr>
        <p:spPr>
          <a:xfrm>
            <a:off x="9877969" y="0"/>
            <a:ext cx="23140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36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08 PROPOSTA</a:t>
            </a:r>
            <a:endParaRPr lang="pt-PT" sz="3600" spc="300" dirty="0"/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644F960B-BEA9-4C30-90AA-447D651C5E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276" r="2216"/>
          <a:stretch/>
        </p:blipFill>
        <p:spPr>
          <a:xfrm>
            <a:off x="3097530" y="1262073"/>
            <a:ext cx="2900830" cy="2088646"/>
          </a:xfrm>
          <a:prstGeom prst="rect">
            <a:avLst/>
          </a:prstGeom>
        </p:spPr>
      </p:pic>
      <p:sp>
        <p:nvSpPr>
          <p:cNvPr id="18" name="Retângulo 17">
            <a:extLst>
              <a:ext uri="{FF2B5EF4-FFF2-40B4-BE49-F238E27FC236}">
                <a16:creationId xmlns:a16="http://schemas.microsoft.com/office/drawing/2014/main" id="{F98CFD1D-8367-4003-8BAC-D8633928FBA8}"/>
              </a:ext>
            </a:extLst>
          </p:cNvPr>
          <p:cNvSpPr/>
          <p:nvPr/>
        </p:nvSpPr>
        <p:spPr>
          <a:xfrm>
            <a:off x="4144710" y="1447692"/>
            <a:ext cx="1150772" cy="1696235"/>
          </a:xfrm>
          <a:prstGeom prst="rect">
            <a:avLst/>
          </a:prstGeom>
          <a:solidFill>
            <a:srgbClr val="FF0000">
              <a:alpha val="15000"/>
            </a:srgb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3" name="Título 1">
            <a:extLst>
              <a:ext uri="{FF2B5EF4-FFF2-40B4-BE49-F238E27FC236}">
                <a16:creationId xmlns:a16="http://schemas.microsoft.com/office/drawing/2014/main" id="{4B9C331F-4016-4B83-BAE3-D4478FF94AC8}"/>
              </a:ext>
            </a:extLst>
          </p:cNvPr>
          <p:cNvSpPr txBox="1">
            <a:spLocks/>
          </p:cNvSpPr>
          <p:nvPr/>
        </p:nvSpPr>
        <p:spPr>
          <a:xfrm>
            <a:off x="292275" y="221659"/>
            <a:ext cx="2565226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2800" dirty="0"/>
              <a:t>MUSEU LEIRIA</a:t>
            </a:r>
            <a:endParaRPr lang="pt-PT" dirty="0"/>
          </a:p>
        </p:txBody>
      </p:sp>
      <p:pic>
        <p:nvPicPr>
          <p:cNvPr id="26" name="Gráfico 25" descr="Marcador com preenchimento sólido">
            <a:extLst>
              <a:ext uri="{FF2B5EF4-FFF2-40B4-BE49-F238E27FC236}">
                <a16:creationId xmlns:a16="http://schemas.microsoft.com/office/drawing/2014/main" id="{C29F3AD1-5AB5-4192-A9AC-5FA53D571B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47237" y="1338836"/>
            <a:ext cx="499242" cy="499242"/>
          </a:xfrm>
          <a:prstGeom prst="rect">
            <a:avLst/>
          </a:prstGeom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F0C1C693-0F81-41B5-B8CF-4F1333285EA4}"/>
              </a:ext>
            </a:extLst>
          </p:cNvPr>
          <p:cNvSpPr txBox="1"/>
          <p:nvPr/>
        </p:nvSpPr>
        <p:spPr>
          <a:xfrm>
            <a:off x="6527470" y="1452884"/>
            <a:ext cx="404925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constituída por: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Rebocar e pintar contador de eletricidade;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Banco com Floreira;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tapete pavimento.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0D091AFD-1B17-F5FC-9951-6407B3DFA43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874"/>
          <a:stretch/>
        </p:blipFill>
        <p:spPr>
          <a:xfrm>
            <a:off x="370413" y="3493216"/>
            <a:ext cx="5622122" cy="3081800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8846FB81-30E6-9424-4C92-B5DB88FD9D8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818" t="2291" r="8890"/>
          <a:stretch/>
        </p:blipFill>
        <p:spPr>
          <a:xfrm>
            <a:off x="10576730" y="3812068"/>
            <a:ext cx="1412550" cy="283903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4F09217C-2A43-CAAC-E206-8E50FFDE069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1250" t="9472"/>
          <a:stretch/>
        </p:blipFill>
        <p:spPr>
          <a:xfrm>
            <a:off x="9877969" y="1404700"/>
            <a:ext cx="1217251" cy="1137616"/>
          </a:xfrm>
          <a:prstGeom prst="ellipse">
            <a:avLst/>
          </a:prstGeom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F379CDC1-21A6-EA11-6FA6-D6A9680CEA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39578" y="818624"/>
            <a:ext cx="1259856" cy="113761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15508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7DA5DEA4-1D07-49D6-A8DE-D4389C6F9726}"/>
              </a:ext>
            </a:extLst>
          </p:cNvPr>
          <p:cNvSpPr/>
          <p:nvPr/>
        </p:nvSpPr>
        <p:spPr>
          <a:xfrm>
            <a:off x="638827" y="1603332"/>
            <a:ext cx="10922696" cy="29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47B018D-DF6D-4373-B883-8D6D7D060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98" y="222306"/>
            <a:ext cx="4511129" cy="461665"/>
          </a:xfrm>
        </p:spPr>
        <p:txBody>
          <a:bodyPr>
            <a:normAutofit fontScale="90000"/>
          </a:bodyPr>
          <a:lstStyle/>
          <a:p>
            <a:r>
              <a:rPr lang="pt-PT" sz="2800" dirty="0"/>
              <a:t>RUA ROBERTO IVENS I</a:t>
            </a:r>
            <a:endParaRPr lang="pt-PT" dirty="0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68429DE9-B20F-4E33-8ED6-67C3DFE58E97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350" t="6871" r="17997" b="14484"/>
          <a:stretch/>
        </p:blipFill>
        <p:spPr>
          <a:xfrm>
            <a:off x="133579" y="1568508"/>
            <a:ext cx="2628000" cy="2217964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A6FE6448-7BA3-4FDE-BB00-FD966C0A3081}"/>
              </a:ext>
            </a:extLst>
          </p:cNvPr>
          <p:cNvSpPr txBox="1"/>
          <p:nvPr/>
        </p:nvSpPr>
        <p:spPr>
          <a:xfrm>
            <a:off x="4373615" y="1018878"/>
            <a:ext cx="12598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IMPLANTAÇÃO</a:t>
            </a:r>
            <a:endParaRPr lang="pt-PT" sz="2400" dirty="0"/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E9A96879-26EC-4936-A38C-9E478858EBEC}"/>
              </a:ext>
            </a:extLst>
          </p:cNvPr>
          <p:cNvSpPr txBox="1"/>
          <p:nvPr/>
        </p:nvSpPr>
        <p:spPr>
          <a:xfrm>
            <a:off x="133579" y="1013096"/>
            <a:ext cx="1214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LOCALIZAÇÃO</a:t>
            </a:r>
            <a:endParaRPr lang="pt-PT" sz="2400" dirty="0"/>
          </a:p>
        </p:txBody>
      </p:sp>
      <p:pic>
        <p:nvPicPr>
          <p:cNvPr id="5" name="Imagem 4" descr="Uma imagem com edifício, exterior, céu, rua&#10;&#10;Descrição gerada automaticamente">
            <a:extLst>
              <a:ext uri="{FF2B5EF4-FFF2-40B4-BE49-F238E27FC236}">
                <a16:creationId xmlns:a16="http://schemas.microsoft.com/office/drawing/2014/main" id="{7EC4BAF9-76A1-43CE-AFB8-C98EA9D2A7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5" t="6011" r="14780" b="29768"/>
          <a:stretch/>
        </p:blipFill>
        <p:spPr>
          <a:xfrm>
            <a:off x="2866954" y="1568508"/>
            <a:ext cx="2765497" cy="2213351"/>
          </a:xfrm>
          <a:prstGeom prst="rect">
            <a:avLst/>
          </a:prstGeom>
        </p:spPr>
      </p:pic>
      <p:sp>
        <p:nvSpPr>
          <p:cNvPr id="34" name="Retângulo 33">
            <a:extLst>
              <a:ext uri="{FF2B5EF4-FFF2-40B4-BE49-F238E27FC236}">
                <a16:creationId xmlns:a16="http://schemas.microsoft.com/office/drawing/2014/main" id="{63773525-5BC3-405B-B77A-D1858A120217}"/>
              </a:ext>
            </a:extLst>
          </p:cNvPr>
          <p:cNvSpPr/>
          <p:nvPr/>
        </p:nvSpPr>
        <p:spPr>
          <a:xfrm>
            <a:off x="4272896" y="2033778"/>
            <a:ext cx="965675" cy="1660118"/>
          </a:xfrm>
          <a:prstGeom prst="rect">
            <a:avLst/>
          </a:prstGeom>
          <a:solidFill>
            <a:srgbClr val="FF0000">
              <a:alpha val="15000"/>
            </a:srgb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01F9354-E878-4192-8364-757137DE6D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1837" y="4911546"/>
            <a:ext cx="2146283" cy="169277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1BA51BED-0C7D-480F-AFE1-11B892AAD4C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068" b="6756"/>
          <a:stretch/>
        </p:blipFill>
        <p:spPr>
          <a:xfrm>
            <a:off x="133579" y="3917704"/>
            <a:ext cx="5498872" cy="2833498"/>
          </a:xfrm>
          <a:prstGeom prst="rect">
            <a:avLst/>
          </a:prstGeom>
        </p:spPr>
      </p:pic>
      <p:pic>
        <p:nvPicPr>
          <p:cNvPr id="18" name="Gráfico 17" descr="Marcador com preenchimento sólido">
            <a:extLst>
              <a:ext uri="{FF2B5EF4-FFF2-40B4-BE49-F238E27FC236}">
                <a16:creationId xmlns:a16="http://schemas.microsoft.com/office/drawing/2014/main" id="{CE0CB0A6-3F4A-4C61-9F86-F75188FAAE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8845" y="2913194"/>
            <a:ext cx="499242" cy="499242"/>
          </a:xfrm>
          <a:prstGeom prst="rect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7B47A1DA-479B-41E3-92CD-C5A873695336}"/>
              </a:ext>
            </a:extLst>
          </p:cNvPr>
          <p:cNvSpPr txBox="1"/>
          <p:nvPr/>
        </p:nvSpPr>
        <p:spPr>
          <a:xfrm>
            <a:off x="9877969" y="0"/>
            <a:ext cx="23140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36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09 PROPOSTA</a:t>
            </a:r>
            <a:endParaRPr lang="pt-PT" sz="3600" spc="300" dirty="0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5F1FFA0B-481D-4134-8290-D715460DBDFF}"/>
              </a:ext>
            </a:extLst>
          </p:cNvPr>
          <p:cNvSpPr txBox="1"/>
          <p:nvPr/>
        </p:nvSpPr>
        <p:spPr>
          <a:xfrm>
            <a:off x="6069381" y="1610272"/>
            <a:ext cx="4049259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constituída por: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Banco com Floreira;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tapete pavimento. </a:t>
            </a:r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2B3E66A9-7A95-E01F-8550-FFD16E66C3A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103" t="24730" r="2738" b="17232"/>
          <a:stretch/>
        </p:blipFill>
        <p:spPr bwMode="auto">
          <a:xfrm>
            <a:off x="9170914" y="1722136"/>
            <a:ext cx="2853496" cy="14690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Retângulo 20">
            <a:extLst>
              <a:ext uri="{FF2B5EF4-FFF2-40B4-BE49-F238E27FC236}">
                <a16:creationId xmlns:a16="http://schemas.microsoft.com/office/drawing/2014/main" id="{E2F3B73E-352E-D98B-70D0-285CB3AE62F4}"/>
              </a:ext>
            </a:extLst>
          </p:cNvPr>
          <p:cNvSpPr/>
          <p:nvPr/>
        </p:nvSpPr>
        <p:spPr>
          <a:xfrm rot="20295838">
            <a:off x="3915284" y="5467159"/>
            <a:ext cx="153825" cy="11613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52226DD3-32BD-B7D4-DAAE-31BC3C5B380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55" t="-12469" r="12504" b="29563"/>
          <a:stretch/>
        </p:blipFill>
        <p:spPr>
          <a:xfrm>
            <a:off x="10185873" y="3412436"/>
            <a:ext cx="1698222" cy="317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9619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7DA5DEA4-1D07-49D6-A8DE-D4389C6F9726}"/>
              </a:ext>
            </a:extLst>
          </p:cNvPr>
          <p:cNvSpPr/>
          <p:nvPr/>
        </p:nvSpPr>
        <p:spPr>
          <a:xfrm>
            <a:off x="638827" y="1603332"/>
            <a:ext cx="10922696" cy="29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447B018D-DF6D-4373-B883-8D6D7D060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98" y="222306"/>
            <a:ext cx="4511129" cy="461665"/>
          </a:xfrm>
        </p:spPr>
        <p:txBody>
          <a:bodyPr>
            <a:noAutofit/>
          </a:bodyPr>
          <a:lstStyle/>
          <a:p>
            <a:r>
              <a:rPr lang="pt-PT" sz="2800" dirty="0"/>
              <a:t>RUA ROBERTO IVENS II</a:t>
            </a:r>
            <a:endParaRPr lang="pt-PT" sz="4400" dirty="0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68429DE9-B20F-4E33-8ED6-67C3DFE58E97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350" t="6871" r="17997" b="14484"/>
          <a:stretch/>
        </p:blipFill>
        <p:spPr>
          <a:xfrm>
            <a:off x="133579" y="1603332"/>
            <a:ext cx="2628000" cy="2183140"/>
          </a:xfrm>
          <a:prstGeom prst="rect">
            <a:avLst/>
          </a:prstGeom>
        </p:spPr>
      </p:pic>
      <p:sp>
        <p:nvSpPr>
          <p:cNvPr id="32" name="CaixaDeTexto 31">
            <a:extLst>
              <a:ext uri="{FF2B5EF4-FFF2-40B4-BE49-F238E27FC236}">
                <a16:creationId xmlns:a16="http://schemas.microsoft.com/office/drawing/2014/main" id="{78F17249-62C1-40DA-BB09-366AE4EBB160}"/>
              </a:ext>
            </a:extLst>
          </p:cNvPr>
          <p:cNvSpPr txBox="1"/>
          <p:nvPr/>
        </p:nvSpPr>
        <p:spPr>
          <a:xfrm>
            <a:off x="10116966" y="0"/>
            <a:ext cx="20750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36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PROPOSTA</a:t>
            </a:r>
            <a:endParaRPr lang="pt-PT" sz="3600" spc="300" dirty="0"/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CC89FE67-B567-40A0-AB9C-1297BE6782C5}"/>
              </a:ext>
            </a:extLst>
          </p:cNvPr>
          <p:cNvSpPr txBox="1"/>
          <p:nvPr/>
        </p:nvSpPr>
        <p:spPr>
          <a:xfrm>
            <a:off x="4373615" y="1018878"/>
            <a:ext cx="12598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IMPLANTAÇÃO</a:t>
            </a:r>
            <a:endParaRPr lang="pt-PT" sz="2400" dirty="0"/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4B6F50D8-E5C3-4FD4-B988-FB2126AC6302}"/>
              </a:ext>
            </a:extLst>
          </p:cNvPr>
          <p:cNvSpPr txBox="1"/>
          <p:nvPr/>
        </p:nvSpPr>
        <p:spPr>
          <a:xfrm>
            <a:off x="133579" y="1013096"/>
            <a:ext cx="1214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LOCALIZAÇÃO</a:t>
            </a:r>
            <a:endParaRPr lang="pt-PT" sz="2400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5F84729-E6C7-443A-ACED-28CF60553E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78" y="3847093"/>
            <a:ext cx="5498872" cy="289456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EFBC516-0D3A-4166-BB38-7991EF6D55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232" t="6107" r="3773"/>
          <a:stretch/>
        </p:blipFill>
        <p:spPr>
          <a:xfrm>
            <a:off x="6216432" y="4467936"/>
            <a:ext cx="2006807" cy="1918347"/>
          </a:xfrm>
          <a:prstGeom prst="ellipse">
            <a:avLst/>
          </a:prstGeom>
          <a:ln>
            <a:noFill/>
          </a:ln>
        </p:spPr>
      </p:pic>
      <p:pic>
        <p:nvPicPr>
          <p:cNvPr id="28" name="Gráfico 27" descr="Marcador com preenchimento sólido">
            <a:extLst>
              <a:ext uri="{FF2B5EF4-FFF2-40B4-BE49-F238E27FC236}">
                <a16:creationId xmlns:a16="http://schemas.microsoft.com/office/drawing/2014/main" id="{F5F0029D-8F6C-48AE-B0AB-F6856E0AE7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46741" y="2929758"/>
            <a:ext cx="499242" cy="499242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0EBE0E03-D17F-4963-95D8-893CCF3E9149}"/>
              </a:ext>
            </a:extLst>
          </p:cNvPr>
          <p:cNvSpPr txBox="1"/>
          <p:nvPr/>
        </p:nvSpPr>
        <p:spPr>
          <a:xfrm>
            <a:off x="6041213" y="1592806"/>
            <a:ext cx="436405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constituída por: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tapete de pavimento;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Substituição de luminária por candeeiro inteligente; 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Banco com Floreira.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3FDABF5-4D28-7351-7F69-C6DFB114611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6862"/>
          <a:stretch/>
        </p:blipFill>
        <p:spPr>
          <a:xfrm>
            <a:off x="2881133" y="1609282"/>
            <a:ext cx="2751317" cy="2177189"/>
          </a:xfrm>
          <a:prstGeom prst="rect">
            <a:avLst/>
          </a:prstGeom>
        </p:spPr>
      </p:pic>
      <p:sp>
        <p:nvSpPr>
          <p:cNvPr id="38" name="Retângulo 37">
            <a:extLst>
              <a:ext uri="{FF2B5EF4-FFF2-40B4-BE49-F238E27FC236}">
                <a16:creationId xmlns:a16="http://schemas.microsoft.com/office/drawing/2014/main" id="{BFFEA851-4B50-432D-BDD5-25C96857182F}"/>
              </a:ext>
            </a:extLst>
          </p:cNvPr>
          <p:cNvSpPr/>
          <p:nvPr/>
        </p:nvSpPr>
        <p:spPr>
          <a:xfrm>
            <a:off x="3117915" y="1709942"/>
            <a:ext cx="2277751" cy="1901971"/>
          </a:xfrm>
          <a:prstGeom prst="rect">
            <a:avLst/>
          </a:prstGeom>
          <a:solidFill>
            <a:srgbClr val="FF0000">
              <a:alpha val="15000"/>
            </a:srgb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C420E60D-9B28-E61B-D0C2-37612AEED3F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554" t="14400" r="6549" b="6605"/>
          <a:stretch/>
        </p:blipFill>
        <p:spPr>
          <a:xfrm>
            <a:off x="9036488" y="4574270"/>
            <a:ext cx="2870852" cy="1793569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58023250-88B4-25AC-A9DE-B8BFE1DBDFB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5824" b="11588"/>
          <a:stretch/>
        </p:blipFill>
        <p:spPr>
          <a:xfrm>
            <a:off x="10347618" y="1173871"/>
            <a:ext cx="1676435" cy="2828913"/>
          </a:xfrm>
          <a:prstGeom prst="rect">
            <a:avLst/>
          </a:prstGeom>
        </p:spPr>
      </p:pic>
      <p:sp>
        <p:nvSpPr>
          <p:cNvPr id="21" name="Retângulo 20">
            <a:extLst>
              <a:ext uri="{FF2B5EF4-FFF2-40B4-BE49-F238E27FC236}">
                <a16:creationId xmlns:a16="http://schemas.microsoft.com/office/drawing/2014/main" id="{629C28C4-B237-2B58-1B9D-2673B871CFE7}"/>
              </a:ext>
            </a:extLst>
          </p:cNvPr>
          <p:cNvSpPr/>
          <p:nvPr/>
        </p:nvSpPr>
        <p:spPr>
          <a:xfrm rot="21061524">
            <a:off x="5241243" y="6268060"/>
            <a:ext cx="123006" cy="108443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5730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5EB63AF5-FF55-4B57-9F31-E69A39395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0519"/>
            <a:ext cx="10515600" cy="1316530"/>
          </a:xfrm>
        </p:spPr>
        <p:txBody>
          <a:bodyPr>
            <a:normAutofit/>
          </a:bodyPr>
          <a:lstStyle/>
          <a:p>
            <a:r>
              <a:rPr lang="pt-PT" dirty="0"/>
              <a:t>Vegetação Proposta 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19DA5E9A-7DF2-4CBE-BAB1-6344404B0B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66" r="7284"/>
          <a:stretch/>
        </p:blipFill>
        <p:spPr>
          <a:xfrm>
            <a:off x="358943" y="1965533"/>
            <a:ext cx="3281522" cy="4609295"/>
          </a:xfrm>
          <a:prstGeom prst="rect">
            <a:avLst/>
          </a:prstGeom>
        </p:spPr>
      </p:pic>
      <p:pic>
        <p:nvPicPr>
          <p:cNvPr id="1027" name="Imagem 16" descr="Uma imagem com exterior, planta, folha, feto&#10;&#10;Descrição gerada automaticamente">
            <a:extLst>
              <a:ext uri="{FF2B5EF4-FFF2-40B4-BE49-F238E27FC236}">
                <a16:creationId xmlns:a16="http://schemas.microsoft.com/office/drawing/2014/main" id="{9F67CDD9-E032-44E2-8046-5FED5D7B31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8670"/>
          <a:stretch/>
        </p:blipFill>
        <p:spPr bwMode="auto">
          <a:xfrm>
            <a:off x="9920245" y="2267589"/>
            <a:ext cx="1476007" cy="1366181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m 15" descr="Uma imagem com árvore, céu, exterior, planta&#10;&#10;Descrição gerada automaticamente">
            <a:extLst>
              <a:ext uri="{FF2B5EF4-FFF2-40B4-BE49-F238E27FC236}">
                <a16:creationId xmlns:a16="http://schemas.microsoft.com/office/drawing/2014/main" id="{C939F061-367D-458A-B097-3B0955F0EF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8"/>
          <a:stretch/>
        </p:blipFill>
        <p:spPr bwMode="auto">
          <a:xfrm>
            <a:off x="4034837" y="2251372"/>
            <a:ext cx="1476007" cy="138239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id="{D882B806-137A-417E-8BA2-D101EBE015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2D87D90-C4D2-49A5-9AAB-BF9097AC7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52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pt-PT" altLang="pt-P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2EF2B961-78D8-483B-86DD-F7E2484C6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479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pt-PT" altLang="pt-P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FAB33A4D-C294-487E-9048-27EF2157D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3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altLang="pt-PT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pt-PT" altLang="pt-P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7995269A-C08A-4572-A33B-FF785925C969}"/>
              </a:ext>
            </a:extLst>
          </p:cNvPr>
          <p:cNvSpPr txBox="1"/>
          <p:nvPr/>
        </p:nvSpPr>
        <p:spPr>
          <a:xfrm>
            <a:off x="4235857" y="3907918"/>
            <a:ext cx="9923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PT" sz="1400" b="0" i="1" dirty="0" err="1">
                <a:effectLst/>
                <a:latin typeface="Roboto" panose="02000000000000000000" pitchFamily="2" charset="0"/>
              </a:rPr>
              <a:t>Calistemo</a:t>
            </a:r>
            <a:endParaRPr lang="pt-PT" sz="1400" b="0" i="1" dirty="0">
              <a:effectLst/>
              <a:latin typeface="Roboto" panose="02000000000000000000" pitchFamily="2" charset="0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35EAFAA0-78C8-40E1-BECC-D009AEDBB980}"/>
              </a:ext>
            </a:extLst>
          </p:cNvPr>
          <p:cNvSpPr txBox="1"/>
          <p:nvPr/>
        </p:nvSpPr>
        <p:spPr>
          <a:xfrm>
            <a:off x="10145001" y="3905567"/>
            <a:ext cx="10265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400" dirty="0" err="1">
                <a:latin typeface="Roboto" panose="02000000000000000000" pitchFamily="2" charset="0"/>
              </a:rPr>
              <a:t>Juniperus</a:t>
            </a:r>
            <a:r>
              <a:rPr lang="pt-PT" dirty="0">
                <a:latin typeface="Roboto" panose="02000000000000000000" pitchFamily="2" charset="0"/>
              </a:rPr>
              <a:t> 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C06C51A6-E90B-4190-9AAC-409BE314EAD0}"/>
              </a:ext>
            </a:extLst>
          </p:cNvPr>
          <p:cNvSpPr txBox="1"/>
          <p:nvPr/>
        </p:nvSpPr>
        <p:spPr>
          <a:xfrm>
            <a:off x="8251352" y="3895187"/>
            <a:ext cx="135166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400" dirty="0" err="1">
                <a:latin typeface="Roboto" panose="02000000000000000000" pitchFamily="2" charset="0"/>
              </a:rPr>
              <a:t>Rosmarinus</a:t>
            </a:r>
            <a:r>
              <a:rPr lang="pt-PT" sz="1400" dirty="0">
                <a:latin typeface="Roboto" panose="02000000000000000000" pitchFamily="2" charset="0"/>
              </a:rPr>
              <a:t> </a:t>
            </a:r>
            <a:r>
              <a:rPr lang="pt-PT" sz="1400" dirty="0" err="1">
                <a:latin typeface="Roboto" panose="02000000000000000000" pitchFamily="2" charset="0"/>
              </a:rPr>
              <a:t>officinalis</a:t>
            </a:r>
            <a:r>
              <a:rPr lang="pt-PT" sz="1400" dirty="0">
                <a:latin typeface="Roboto" panose="02000000000000000000" pitchFamily="2" charset="0"/>
              </a:rPr>
              <a:t> var. </a:t>
            </a:r>
            <a:r>
              <a:rPr lang="pt-PT" sz="1400" dirty="0" err="1">
                <a:latin typeface="Roboto" panose="02000000000000000000" pitchFamily="2" charset="0"/>
              </a:rPr>
              <a:t>prostratus</a:t>
            </a:r>
            <a:endParaRPr lang="pt-PT" sz="1400" dirty="0">
              <a:latin typeface="Roboto" panose="02000000000000000000" pitchFamily="2" charset="0"/>
            </a:endParaRPr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E932DAE9-3F95-44E9-A24F-799EC42B69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0962" y="2270541"/>
            <a:ext cx="1476006" cy="136618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6F874219-4DEC-4A68-A441-E47408F70F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075" t="16322" r="20613" b="14934"/>
          <a:stretch/>
        </p:blipFill>
        <p:spPr>
          <a:xfrm>
            <a:off x="6037508" y="2229999"/>
            <a:ext cx="1476006" cy="1404807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</p:pic>
      <p:sp>
        <p:nvSpPr>
          <p:cNvPr id="24" name="CaixaDeTexto 23">
            <a:extLst>
              <a:ext uri="{FF2B5EF4-FFF2-40B4-BE49-F238E27FC236}">
                <a16:creationId xmlns:a16="http://schemas.microsoft.com/office/drawing/2014/main" id="{39417922-AD86-4A20-8B56-4E45C153EE97}"/>
              </a:ext>
            </a:extLst>
          </p:cNvPr>
          <p:cNvSpPr txBox="1"/>
          <p:nvPr/>
        </p:nvSpPr>
        <p:spPr>
          <a:xfrm>
            <a:off x="5905216" y="3917076"/>
            <a:ext cx="157861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400" i="1" dirty="0" err="1">
                <a:latin typeface="Roboto" panose="02000000000000000000" pitchFamily="2" charset="0"/>
              </a:rPr>
              <a:t>Euonymus</a:t>
            </a:r>
            <a:r>
              <a:rPr lang="pt-PT" sz="1400" i="1" dirty="0">
                <a:latin typeface="Roboto" panose="02000000000000000000" pitchFamily="2" charset="0"/>
              </a:rPr>
              <a:t>  </a:t>
            </a:r>
            <a:r>
              <a:rPr lang="pt-PT" sz="1400" i="1" dirty="0" err="1">
                <a:latin typeface="Roboto" panose="02000000000000000000" pitchFamily="2" charset="0"/>
              </a:rPr>
              <a:t>Evônimo-do-Japão</a:t>
            </a:r>
            <a:endParaRPr lang="pt-PT" sz="1400" i="1" dirty="0">
              <a:latin typeface="Roboto" panose="02000000000000000000" pitchFamily="2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00AE338-EADC-456B-A5EA-4193BB903EA4}"/>
              </a:ext>
            </a:extLst>
          </p:cNvPr>
          <p:cNvSpPr/>
          <p:nvPr/>
        </p:nvSpPr>
        <p:spPr>
          <a:xfrm>
            <a:off x="9603013" y="4888887"/>
            <a:ext cx="1939158" cy="1786603"/>
          </a:xfrm>
          <a:custGeom>
            <a:avLst/>
            <a:gdLst>
              <a:gd name="connsiteX0" fmla="*/ 0 w 1939158"/>
              <a:gd name="connsiteY0" fmla="*/ 893302 h 1786603"/>
              <a:gd name="connsiteX1" fmla="*/ 969579 w 1939158"/>
              <a:gd name="connsiteY1" fmla="*/ 0 h 1786603"/>
              <a:gd name="connsiteX2" fmla="*/ 1939158 w 1939158"/>
              <a:gd name="connsiteY2" fmla="*/ 893302 h 1786603"/>
              <a:gd name="connsiteX3" fmla="*/ 969579 w 1939158"/>
              <a:gd name="connsiteY3" fmla="*/ 1786604 h 1786603"/>
              <a:gd name="connsiteX4" fmla="*/ 0 w 1939158"/>
              <a:gd name="connsiteY4" fmla="*/ 893302 h 1786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9158" h="1786603" extrusionOk="0">
                <a:moveTo>
                  <a:pt x="0" y="893302"/>
                </a:moveTo>
                <a:cubicBezTo>
                  <a:pt x="-65330" y="402740"/>
                  <a:pt x="491452" y="56391"/>
                  <a:pt x="969579" y="0"/>
                </a:cubicBezTo>
                <a:cubicBezTo>
                  <a:pt x="1535000" y="61443"/>
                  <a:pt x="1942094" y="489555"/>
                  <a:pt x="1939158" y="893302"/>
                </a:cubicBezTo>
                <a:cubicBezTo>
                  <a:pt x="1901105" y="1329248"/>
                  <a:pt x="1540785" y="1829794"/>
                  <a:pt x="969579" y="1786604"/>
                </a:cubicBezTo>
                <a:cubicBezTo>
                  <a:pt x="439114" y="1767935"/>
                  <a:pt x="8358" y="1402241"/>
                  <a:pt x="0" y="893302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65021699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DA7F1F6-8866-4F0F-8DF3-8C659CCCF649}"/>
              </a:ext>
            </a:extLst>
          </p:cNvPr>
          <p:cNvSpPr/>
          <p:nvPr/>
        </p:nvSpPr>
        <p:spPr>
          <a:xfrm>
            <a:off x="10249397" y="5540527"/>
            <a:ext cx="817707" cy="75337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CF070C6-5384-4CC3-80BC-A8A17EE5868A}"/>
              </a:ext>
            </a:extLst>
          </p:cNvPr>
          <p:cNvSpPr/>
          <p:nvPr/>
        </p:nvSpPr>
        <p:spPr>
          <a:xfrm>
            <a:off x="10371116" y="5652671"/>
            <a:ext cx="574267" cy="52908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DB9B22C-4901-4A81-81A6-428BA4A15120}"/>
              </a:ext>
            </a:extLst>
          </p:cNvPr>
          <p:cNvSpPr/>
          <p:nvPr/>
        </p:nvSpPr>
        <p:spPr>
          <a:xfrm>
            <a:off x="10658250" y="5917216"/>
            <a:ext cx="177916" cy="18929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27" name="Conexão reta unidirecional 26">
            <a:extLst>
              <a:ext uri="{FF2B5EF4-FFF2-40B4-BE49-F238E27FC236}">
                <a16:creationId xmlns:a16="http://schemas.microsoft.com/office/drawing/2014/main" id="{18609F01-FBED-43B3-9CCC-4A77C97DAAA4}"/>
              </a:ext>
            </a:extLst>
          </p:cNvPr>
          <p:cNvCxnSpPr>
            <a:cxnSpLocks/>
            <a:stCxn id="15" idx="6"/>
          </p:cNvCxnSpPr>
          <p:nvPr/>
        </p:nvCxnSpPr>
        <p:spPr>
          <a:xfrm flipH="1" flipV="1">
            <a:off x="4823012" y="4343849"/>
            <a:ext cx="6013154" cy="16680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Conexão reta unidirecional 34">
            <a:extLst>
              <a:ext uri="{FF2B5EF4-FFF2-40B4-BE49-F238E27FC236}">
                <a16:creationId xmlns:a16="http://schemas.microsoft.com/office/drawing/2014/main" id="{E179983C-8C2A-4F2A-A1F8-4E84D445EEAB}"/>
              </a:ext>
            </a:extLst>
          </p:cNvPr>
          <p:cNvCxnSpPr>
            <a:cxnSpLocks/>
            <a:stCxn id="33" idx="1"/>
          </p:cNvCxnSpPr>
          <p:nvPr/>
        </p:nvCxnSpPr>
        <p:spPr>
          <a:xfrm flipH="1" flipV="1">
            <a:off x="7268853" y="4586790"/>
            <a:ext cx="3186362" cy="11433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Conexão reta unidirecional 37">
            <a:extLst>
              <a:ext uri="{FF2B5EF4-FFF2-40B4-BE49-F238E27FC236}">
                <a16:creationId xmlns:a16="http://schemas.microsoft.com/office/drawing/2014/main" id="{63F82B09-A8D2-4444-82FA-E73AC11ACA40}"/>
              </a:ext>
            </a:extLst>
          </p:cNvPr>
          <p:cNvCxnSpPr>
            <a:cxnSpLocks/>
          </p:cNvCxnSpPr>
          <p:nvPr/>
        </p:nvCxnSpPr>
        <p:spPr>
          <a:xfrm flipH="1" flipV="1">
            <a:off x="9165567" y="4655740"/>
            <a:ext cx="1492682" cy="11568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Conexão reta unidirecional 39">
            <a:extLst>
              <a:ext uri="{FF2B5EF4-FFF2-40B4-BE49-F238E27FC236}">
                <a16:creationId xmlns:a16="http://schemas.microsoft.com/office/drawing/2014/main" id="{E257B418-35A2-4F1C-8050-975B19E93199}"/>
              </a:ext>
            </a:extLst>
          </p:cNvPr>
          <p:cNvCxnSpPr>
            <a:cxnSpLocks/>
          </p:cNvCxnSpPr>
          <p:nvPr/>
        </p:nvCxnSpPr>
        <p:spPr>
          <a:xfrm flipH="1" flipV="1">
            <a:off x="10658249" y="4343849"/>
            <a:ext cx="177917" cy="15733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98497293-3933-4716-A731-32C318E15FE6}"/>
              </a:ext>
            </a:extLst>
          </p:cNvPr>
          <p:cNvSpPr txBox="1"/>
          <p:nvPr/>
        </p:nvSpPr>
        <p:spPr>
          <a:xfrm>
            <a:off x="3857163" y="5319365"/>
            <a:ext cx="549142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constituída por: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PT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pt-PT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calistemo</a:t>
            </a:r>
            <a:r>
              <a:rPr lang="pt-PT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por floreira </a:t>
            </a:r>
          </a:p>
          <a:p>
            <a:r>
              <a:rPr lang="pt-PT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conjunto de </a:t>
            </a:r>
            <a:r>
              <a:rPr lang="pt-PT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rosmarinus</a:t>
            </a:r>
            <a:r>
              <a:rPr lang="pt-PT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outro de </a:t>
            </a:r>
            <a:r>
              <a:rPr lang="pt-PT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Juniperus</a:t>
            </a:r>
            <a:r>
              <a:rPr lang="pt-PT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ou </a:t>
            </a:r>
            <a:r>
              <a:rPr lang="pt-PT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Euonymus</a:t>
            </a:r>
            <a:endParaRPr lang="pt-PT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74862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ítulo 33">
            <a:extLst>
              <a:ext uri="{FF2B5EF4-FFF2-40B4-BE49-F238E27FC236}">
                <a16:creationId xmlns:a16="http://schemas.microsoft.com/office/drawing/2014/main" id="{29D8BD54-C2C3-70D4-4A3B-546859F64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05" y="627055"/>
            <a:ext cx="10923989" cy="1325563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pt-PT" dirty="0">
                <a:solidFill>
                  <a:schemeClr val="bg1"/>
                </a:solidFill>
              </a:rPr>
              <a:t>0</a:t>
            </a:r>
          </a:p>
        </p:txBody>
      </p:sp>
      <p:grpSp>
        <p:nvGrpSpPr>
          <p:cNvPr id="35" name="Group">
            <a:extLst>
              <a:ext uri="{FF2B5EF4-FFF2-40B4-BE49-F238E27FC236}">
                <a16:creationId xmlns:a16="http://schemas.microsoft.com/office/drawing/2014/main" id="{8DB13D16-B404-B20F-84F3-30735C937647}"/>
              </a:ext>
            </a:extLst>
          </p:cNvPr>
          <p:cNvGrpSpPr/>
          <p:nvPr/>
        </p:nvGrpSpPr>
        <p:grpSpPr>
          <a:xfrm>
            <a:off x="685305" y="1018173"/>
            <a:ext cx="3070194" cy="3697671"/>
            <a:chOff x="0" y="0"/>
            <a:chExt cx="11103700" cy="12632300"/>
          </a:xfrm>
        </p:grpSpPr>
        <p:grpSp>
          <p:nvGrpSpPr>
            <p:cNvPr id="36" name="Group">
              <a:extLst>
                <a:ext uri="{FF2B5EF4-FFF2-40B4-BE49-F238E27FC236}">
                  <a16:creationId xmlns:a16="http://schemas.microsoft.com/office/drawing/2014/main" id="{FF80C7A9-3F61-5CF0-CBF8-340DAF182876}"/>
                </a:ext>
              </a:extLst>
            </p:cNvPr>
            <p:cNvGrpSpPr/>
            <p:nvPr/>
          </p:nvGrpSpPr>
          <p:grpSpPr>
            <a:xfrm>
              <a:off x="0" y="6486411"/>
              <a:ext cx="11103700" cy="6145889"/>
              <a:chOff x="0" y="188608"/>
              <a:chExt cx="11103699" cy="6145887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94B76BA1-D752-1DDE-12D5-265E450B6EA4}"/>
                  </a:ext>
                </a:extLst>
              </p:cNvPr>
              <p:cNvSpPr/>
              <p:nvPr/>
            </p:nvSpPr>
            <p:spPr>
              <a:xfrm>
                <a:off x="0" y="275606"/>
                <a:ext cx="11103699" cy="6058889"/>
              </a:xfrm>
              <a:prstGeom prst="ellipse">
                <a:avLst/>
              </a:prstGeom>
              <a:solidFill>
                <a:srgbClr val="9AB093"/>
              </a:solidFill>
              <a:ln w="6350" cap="flat">
                <a:solidFill>
                  <a:srgbClr val="9AB093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2438338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solidFill>
                      <a:srgbClr val="5E5E5E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Helvetica Neue"/>
                  </a:defRPr>
                </a:lvl1pPr>
                <a:lvl2pPr marL="0" marR="0" indent="457200" algn="ctr" defTabSz="2438338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solidFill>
                      <a:srgbClr val="5E5E5E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Helvetica Neue"/>
                  </a:defRPr>
                </a:lvl2pPr>
                <a:lvl3pPr marL="0" marR="0" indent="914400" algn="ctr" defTabSz="2438338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solidFill>
                      <a:srgbClr val="5E5E5E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Helvetica Neue"/>
                  </a:defRPr>
                </a:lvl3pPr>
                <a:lvl4pPr marL="0" marR="0" indent="1371600" algn="ctr" defTabSz="2438338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solidFill>
                      <a:srgbClr val="5E5E5E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Helvetica Neue"/>
                  </a:defRPr>
                </a:lvl4pPr>
                <a:lvl5pPr marL="0" marR="0" indent="1828800" algn="ctr" defTabSz="2438338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solidFill>
                      <a:srgbClr val="5E5E5E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Helvetica Neue"/>
                  </a:defRPr>
                </a:lvl5pPr>
                <a:lvl6pPr marL="0" marR="0" indent="2286000" algn="ctr" defTabSz="2438338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solidFill>
                      <a:srgbClr val="5E5E5E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Helvetica Neue"/>
                  </a:defRPr>
                </a:lvl6pPr>
                <a:lvl7pPr marL="0" marR="0" indent="2743200" algn="ctr" defTabSz="2438338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solidFill>
                      <a:srgbClr val="5E5E5E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Helvetica Neue"/>
                  </a:defRPr>
                </a:lvl7pPr>
                <a:lvl8pPr marL="0" marR="0" indent="3200400" algn="ctr" defTabSz="2438338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solidFill>
                      <a:srgbClr val="5E5E5E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Helvetica Neue"/>
                  </a:defRPr>
                </a:lvl8pPr>
                <a:lvl9pPr marL="0" marR="0" indent="3657600" algn="ctr" defTabSz="2438338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0" i="0" u="none" strike="noStrike" cap="none" spc="0" normalizeH="0" baseline="0">
                    <a:ln>
                      <a:noFill/>
                    </a:ln>
                    <a:solidFill>
                      <a:srgbClr val="5E5E5E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Helvetica Neue"/>
                  </a:defRPr>
                </a:lvl9pPr>
              </a:lstStyle>
              <a:p>
                <a:pPr algn="l" defTabSz="914400">
                  <a:defRPr sz="1800">
                    <a:solidFill>
                      <a:srgbClr val="000000"/>
                    </a:solidFill>
                    <a:latin typeface="The Hand"/>
                    <a:ea typeface="The Hand"/>
                    <a:cs typeface="The Hand"/>
                    <a:sym typeface="The Hand"/>
                  </a:defRPr>
                </a:pPr>
                <a:endParaRPr/>
              </a:p>
            </p:txBody>
          </p:sp>
          <p:pic>
            <p:nvPicPr>
              <p:cNvPr id="41" name="Imagem 40" descr="Imagem 20">
                <a:extLst>
                  <a:ext uri="{FF2B5EF4-FFF2-40B4-BE49-F238E27FC236}">
                    <a16:creationId xmlns:a16="http://schemas.microsoft.com/office/drawing/2014/main" id="{F0E1F23F-DB48-293A-6F2D-88F4CE7C22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l="2867" t="15279" r="54397" b="26085"/>
              <a:stretch>
                <a:fillRect/>
              </a:stretch>
            </p:blipFill>
            <p:spPr>
              <a:xfrm flipH="1">
                <a:off x="1019944" y="188608"/>
                <a:ext cx="5643154" cy="3473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4" h="20983" extrusionOk="0">
                    <a:moveTo>
                      <a:pt x="7943" y="1"/>
                    </a:moveTo>
                    <a:cubicBezTo>
                      <a:pt x="7718" y="5"/>
                      <a:pt x="7502" y="15"/>
                      <a:pt x="7292" y="30"/>
                    </a:cubicBezTo>
                    <a:cubicBezTo>
                      <a:pt x="4934" y="207"/>
                      <a:pt x="4165" y="466"/>
                      <a:pt x="3262" y="1382"/>
                    </a:cubicBezTo>
                    <a:cubicBezTo>
                      <a:pt x="1884" y="2780"/>
                      <a:pt x="434" y="5805"/>
                      <a:pt x="99" y="7984"/>
                    </a:cubicBezTo>
                    <a:cubicBezTo>
                      <a:pt x="-34" y="8854"/>
                      <a:pt x="-33" y="10214"/>
                      <a:pt x="99" y="11496"/>
                    </a:cubicBezTo>
                    <a:cubicBezTo>
                      <a:pt x="118" y="11679"/>
                      <a:pt x="176" y="12396"/>
                      <a:pt x="228" y="13088"/>
                    </a:cubicBezTo>
                    <a:cubicBezTo>
                      <a:pt x="426" y="15716"/>
                      <a:pt x="876" y="17460"/>
                      <a:pt x="1635" y="18542"/>
                    </a:cubicBezTo>
                    <a:cubicBezTo>
                      <a:pt x="2100" y="19206"/>
                      <a:pt x="2440" y="19489"/>
                      <a:pt x="3029" y="19707"/>
                    </a:cubicBezTo>
                    <a:cubicBezTo>
                      <a:pt x="3259" y="19792"/>
                      <a:pt x="3524" y="19979"/>
                      <a:pt x="3620" y="20122"/>
                    </a:cubicBezTo>
                    <a:cubicBezTo>
                      <a:pt x="3827" y="20430"/>
                      <a:pt x="4721" y="20748"/>
                      <a:pt x="5828" y="20906"/>
                    </a:cubicBezTo>
                    <a:cubicBezTo>
                      <a:pt x="10309" y="21545"/>
                      <a:pt x="17389" y="18103"/>
                      <a:pt x="20215" y="13911"/>
                    </a:cubicBezTo>
                    <a:cubicBezTo>
                      <a:pt x="21000" y="12747"/>
                      <a:pt x="21176" y="12114"/>
                      <a:pt x="21383" y="9701"/>
                    </a:cubicBezTo>
                    <a:cubicBezTo>
                      <a:pt x="21566" y="7564"/>
                      <a:pt x="21548" y="6994"/>
                      <a:pt x="21281" y="6165"/>
                    </a:cubicBezTo>
                    <a:cubicBezTo>
                      <a:pt x="20914" y="5022"/>
                      <a:pt x="19733" y="3550"/>
                      <a:pt x="18535" y="2742"/>
                    </a:cubicBezTo>
                    <a:cubicBezTo>
                      <a:pt x="16246" y="1197"/>
                      <a:pt x="11312" y="-55"/>
                      <a:pt x="7943" y="1"/>
                    </a:cubicBezTo>
                    <a:close/>
                    <a:moveTo>
                      <a:pt x="7655" y="7169"/>
                    </a:moveTo>
                    <a:cubicBezTo>
                      <a:pt x="7768" y="7162"/>
                      <a:pt x="7852" y="7228"/>
                      <a:pt x="7958" y="7385"/>
                    </a:cubicBezTo>
                    <a:cubicBezTo>
                      <a:pt x="8135" y="7649"/>
                      <a:pt x="8178" y="7652"/>
                      <a:pt x="8966" y="7505"/>
                    </a:cubicBezTo>
                    <a:cubicBezTo>
                      <a:pt x="10132" y="7287"/>
                      <a:pt x="12365" y="7425"/>
                      <a:pt x="13227" y="7766"/>
                    </a:cubicBezTo>
                    <a:cubicBezTo>
                      <a:pt x="14082" y="8105"/>
                      <a:pt x="14712" y="8533"/>
                      <a:pt x="14668" y="8744"/>
                    </a:cubicBezTo>
                    <a:cubicBezTo>
                      <a:pt x="14623" y="8961"/>
                      <a:pt x="13628" y="9446"/>
                      <a:pt x="12709" y="9701"/>
                    </a:cubicBezTo>
                    <a:cubicBezTo>
                      <a:pt x="11899" y="9926"/>
                      <a:pt x="9787" y="9955"/>
                      <a:pt x="8808" y="9756"/>
                    </a:cubicBezTo>
                    <a:cubicBezTo>
                      <a:pt x="8159" y="9624"/>
                      <a:pt x="7022" y="9186"/>
                      <a:pt x="6595" y="8903"/>
                    </a:cubicBezTo>
                    <a:cubicBezTo>
                      <a:pt x="6365" y="8750"/>
                      <a:pt x="6329" y="8679"/>
                      <a:pt x="6407" y="8529"/>
                    </a:cubicBezTo>
                    <a:cubicBezTo>
                      <a:pt x="6461" y="8426"/>
                      <a:pt x="6605" y="8302"/>
                      <a:pt x="6730" y="8253"/>
                    </a:cubicBezTo>
                    <a:cubicBezTo>
                      <a:pt x="7022" y="8136"/>
                      <a:pt x="7166" y="7941"/>
                      <a:pt x="7115" y="7730"/>
                    </a:cubicBezTo>
                    <a:cubicBezTo>
                      <a:pt x="7064" y="7519"/>
                      <a:pt x="7223" y="7318"/>
                      <a:pt x="7533" y="7201"/>
                    </a:cubicBezTo>
                    <a:cubicBezTo>
                      <a:pt x="7578" y="7183"/>
                      <a:pt x="7618" y="7172"/>
                      <a:pt x="7655" y="7169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37" name="Shape">
              <a:extLst>
                <a:ext uri="{FF2B5EF4-FFF2-40B4-BE49-F238E27FC236}">
                  <a16:creationId xmlns:a16="http://schemas.microsoft.com/office/drawing/2014/main" id="{A1DCB103-5DF7-A079-0CE1-76E80F18CB60}"/>
                </a:ext>
              </a:extLst>
            </p:cNvPr>
            <p:cNvSpPr/>
            <p:nvPr/>
          </p:nvSpPr>
          <p:spPr>
            <a:xfrm>
              <a:off x="2529606" y="7089988"/>
              <a:ext cx="2846942" cy="1048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46" y="1034"/>
                  </a:moveTo>
                  <a:lnTo>
                    <a:pt x="4795" y="1684"/>
                  </a:lnTo>
                  <a:lnTo>
                    <a:pt x="3640" y="3085"/>
                  </a:lnTo>
                  <a:lnTo>
                    <a:pt x="2901" y="3507"/>
                  </a:lnTo>
                  <a:lnTo>
                    <a:pt x="2091" y="5170"/>
                  </a:lnTo>
                  <a:lnTo>
                    <a:pt x="1039" y="6602"/>
                  </a:lnTo>
                  <a:lnTo>
                    <a:pt x="574" y="7861"/>
                  </a:lnTo>
                  <a:lnTo>
                    <a:pt x="0" y="9684"/>
                  </a:lnTo>
                  <a:lnTo>
                    <a:pt x="5" y="12720"/>
                  </a:lnTo>
                  <a:lnTo>
                    <a:pt x="795" y="14889"/>
                  </a:lnTo>
                  <a:lnTo>
                    <a:pt x="1666" y="16476"/>
                  </a:lnTo>
                  <a:lnTo>
                    <a:pt x="2453" y="18148"/>
                  </a:lnTo>
                  <a:lnTo>
                    <a:pt x="3290" y="18917"/>
                  </a:lnTo>
                  <a:lnTo>
                    <a:pt x="4287" y="19220"/>
                  </a:lnTo>
                  <a:lnTo>
                    <a:pt x="5260" y="20153"/>
                  </a:lnTo>
                  <a:lnTo>
                    <a:pt x="6293" y="21019"/>
                  </a:lnTo>
                  <a:lnTo>
                    <a:pt x="7206" y="21323"/>
                  </a:lnTo>
                  <a:lnTo>
                    <a:pt x="7780" y="21323"/>
                  </a:lnTo>
                  <a:lnTo>
                    <a:pt x="8792" y="21374"/>
                  </a:lnTo>
                  <a:lnTo>
                    <a:pt x="9798" y="21600"/>
                  </a:lnTo>
                  <a:lnTo>
                    <a:pt x="10613" y="21600"/>
                  </a:lnTo>
                  <a:lnTo>
                    <a:pt x="11782" y="21600"/>
                  </a:lnTo>
                  <a:lnTo>
                    <a:pt x="12522" y="21567"/>
                  </a:lnTo>
                  <a:lnTo>
                    <a:pt x="13247" y="21321"/>
                  </a:lnTo>
                  <a:lnTo>
                    <a:pt x="14683" y="20752"/>
                  </a:lnTo>
                  <a:lnTo>
                    <a:pt x="15410" y="20480"/>
                  </a:lnTo>
                  <a:lnTo>
                    <a:pt x="15940" y="19853"/>
                  </a:lnTo>
                  <a:lnTo>
                    <a:pt x="16795" y="19435"/>
                  </a:lnTo>
                  <a:lnTo>
                    <a:pt x="17812" y="18427"/>
                  </a:lnTo>
                  <a:lnTo>
                    <a:pt x="18629" y="17893"/>
                  </a:lnTo>
                  <a:lnTo>
                    <a:pt x="19249" y="17371"/>
                  </a:lnTo>
                  <a:lnTo>
                    <a:pt x="19701" y="16400"/>
                  </a:lnTo>
                  <a:lnTo>
                    <a:pt x="20415" y="15199"/>
                  </a:lnTo>
                  <a:lnTo>
                    <a:pt x="21085" y="13959"/>
                  </a:lnTo>
                  <a:lnTo>
                    <a:pt x="21323" y="12768"/>
                  </a:lnTo>
                  <a:lnTo>
                    <a:pt x="21600" y="11654"/>
                  </a:lnTo>
                  <a:lnTo>
                    <a:pt x="21600" y="9533"/>
                  </a:lnTo>
                  <a:lnTo>
                    <a:pt x="21402" y="8214"/>
                  </a:lnTo>
                  <a:lnTo>
                    <a:pt x="21132" y="6824"/>
                  </a:lnTo>
                  <a:lnTo>
                    <a:pt x="20684" y="5974"/>
                  </a:lnTo>
                  <a:lnTo>
                    <a:pt x="20142" y="5043"/>
                  </a:lnTo>
                  <a:lnTo>
                    <a:pt x="19187" y="3964"/>
                  </a:lnTo>
                  <a:lnTo>
                    <a:pt x="17938" y="3029"/>
                  </a:lnTo>
                  <a:lnTo>
                    <a:pt x="16619" y="2110"/>
                  </a:lnTo>
                  <a:lnTo>
                    <a:pt x="15085" y="1781"/>
                  </a:lnTo>
                  <a:lnTo>
                    <a:pt x="13840" y="1154"/>
                  </a:lnTo>
                  <a:lnTo>
                    <a:pt x="12766" y="512"/>
                  </a:lnTo>
                  <a:lnTo>
                    <a:pt x="11197" y="0"/>
                  </a:lnTo>
                  <a:lnTo>
                    <a:pt x="10170" y="140"/>
                  </a:lnTo>
                  <a:lnTo>
                    <a:pt x="8824" y="348"/>
                  </a:lnTo>
                  <a:lnTo>
                    <a:pt x="7830" y="857"/>
                  </a:lnTo>
                  <a:lnTo>
                    <a:pt x="6446" y="1034"/>
                  </a:lnTo>
                  <a:close/>
                </a:path>
              </a:pathLst>
            </a:cu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1pPr>
              <a:lvl2pPr marL="0" marR="0" indent="4572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2pPr>
              <a:lvl3pPr marL="0" marR="0" indent="9144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3pPr>
              <a:lvl4pPr marL="0" marR="0" indent="13716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4pPr>
              <a:lvl5pPr marL="0" marR="0" indent="18288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5pPr>
              <a:lvl6pPr marL="0" marR="0" indent="22860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0" marR="0" indent="27432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0" marR="0" indent="32004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0" marR="0" indent="36576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endParaRPr/>
            </a:p>
          </p:txBody>
        </p:sp>
        <p:pic>
          <p:nvPicPr>
            <p:cNvPr id="38" name="Screenshot 2021-12-10 at 12.42.10.png">
              <a:extLst>
                <a:ext uri="{FF2B5EF4-FFF2-40B4-BE49-F238E27FC236}">
                  <a16:creationId xmlns:a16="http://schemas.microsoft.com/office/drawing/2014/main" id="{C2CAF2A3-9813-81AC-2E26-4C96CA4B6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83266" t="10907" r="11207" b="69826"/>
            <a:stretch>
              <a:fillRect/>
            </a:stretch>
          </p:blipFill>
          <p:spPr>
            <a:xfrm>
              <a:off x="4825222" y="6663371"/>
              <a:ext cx="1645002" cy="4065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6" h="21523" extrusionOk="0">
                  <a:moveTo>
                    <a:pt x="11137" y="11"/>
                  </a:moveTo>
                  <a:cubicBezTo>
                    <a:pt x="10137" y="-17"/>
                    <a:pt x="9489" y="12"/>
                    <a:pt x="9243" y="95"/>
                  </a:cubicBezTo>
                  <a:cubicBezTo>
                    <a:pt x="8757" y="259"/>
                    <a:pt x="7891" y="1014"/>
                    <a:pt x="7984" y="1192"/>
                  </a:cubicBezTo>
                  <a:cubicBezTo>
                    <a:pt x="8026" y="1272"/>
                    <a:pt x="7876" y="1324"/>
                    <a:pt x="7628" y="1316"/>
                  </a:cubicBezTo>
                  <a:cubicBezTo>
                    <a:pt x="7112" y="1299"/>
                    <a:pt x="7077" y="1413"/>
                    <a:pt x="7546" y="1572"/>
                  </a:cubicBezTo>
                  <a:cubicBezTo>
                    <a:pt x="7864" y="1679"/>
                    <a:pt x="8160" y="2284"/>
                    <a:pt x="8186" y="2877"/>
                  </a:cubicBezTo>
                  <a:cubicBezTo>
                    <a:pt x="8193" y="3057"/>
                    <a:pt x="7787" y="3279"/>
                    <a:pt x="6731" y="3675"/>
                  </a:cubicBezTo>
                  <a:cubicBezTo>
                    <a:pt x="5667" y="4074"/>
                    <a:pt x="5226" y="4314"/>
                    <a:pt x="5121" y="4560"/>
                  </a:cubicBezTo>
                  <a:cubicBezTo>
                    <a:pt x="5041" y="4746"/>
                    <a:pt x="4884" y="4972"/>
                    <a:pt x="4770" y="5060"/>
                  </a:cubicBezTo>
                  <a:cubicBezTo>
                    <a:pt x="4656" y="5148"/>
                    <a:pt x="4497" y="5683"/>
                    <a:pt x="4414" y="6249"/>
                  </a:cubicBezTo>
                  <a:cubicBezTo>
                    <a:pt x="4331" y="6815"/>
                    <a:pt x="4164" y="7355"/>
                    <a:pt x="4048" y="7447"/>
                  </a:cubicBezTo>
                  <a:cubicBezTo>
                    <a:pt x="3932" y="7539"/>
                    <a:pt x="3821" y="7852"/>
                    <a:pt x="3800" y="8143"/>
                  </a:cubicBezTo>
                  <a:cubicBezTo>
                    <a:pt x="3779" y="8433"/>
                    <a:pt x="3636" y="8753"/>
                    <a:pt x="3480" y="8855"/>
                  </a:cubicBezTo>
                  <a:cubicBezTo>
                    <a:pt x="3255" y="9002"/>
                    <a:pt x="3279" y="9094"/>
                    <a:pt x="3614" y="9303"/>
                  </a:cubicBezTo>
                  <a:cubicBezTo>
                    <a:pt x="4119" y="9616"/>
                    <a:pt x="4001" y="9717"/>
                    <a:pt x="2907" y="9904"/>
                  </a:cubicBezTo>
                  <a:cubicBezTo>
                    <a:pt x="2451" y="9981"/>
                    <a:pt x="1573" y="10249"/>
                    <a:pt x="957" y="10500"/>
                  </a:cubicBezTo>
                  <a:cubicBezTo>
                    <a:pt x="77" y="10859"/>
                    <a:pt x="-116" y="10994"/>
                    <a:pt x="59" y="11131"/>
                  </a:cubicBezTo>
                  <a:cubicBezTo>
                    <a:pt x="182" y="11226"/>
                    <a:pt x="265" y="11485"/>
                    <a:pt x="245" y="11704"/>
                  </a:cubicBezTo>
                  <a:cubicBezTo>
                    <a:pt x="222" y="11949"/>
                    <a:pt x="424" y="12273"/>
                    <a:pt x="766" y="12543"/>
                  </a:cubicBezTo>
                  <a:cubicBezTo>
                    <a:pt x="1072" y="12784"/>
                    <a:pt x="1323" y="13036"/>
                    <a:pt x="1323" y="13104"/>
                  </a:cubicBezTo>
                  <a:cubicBezTo>
                    <a:pt x="1323" y="13171"/>
                    <a:pt x="1488" y="13281"/>
                    <a:pt x="1690" y="13350"/>
                  </a:cubicBezTo>
                  <a:cubicBezTo>
                    <a:pt x="1892" y="13418"/>
                    <a:pt x="2056" y="13560"/>
                    <a:pt x="2056" y="13665"/>
                  </a:cubicBezTo>
                  <a:cubicBezTo>
                    <a:pt x="2056" y="13770"/>
                    <a:pt x="2281" y="13981"/>
                    <a:pt x="2557" y="14133"/>
                  </a:cubicBezTo>
                  <a:cubicBezTo>
                    <a:pt x="2832" y="14285"/>
                    <a:pt x="3075" y="14519"/>
                    <a:pt x="3093" y="14652"/>
                  </a:cubicBezTo>
                  <a:cubicBezTo>
                    <a:pt x="3147" y="15052"/>
                    <a:pt x="4579" y="15799"/>
                    <a:pt x="5059" y="15678"/>
                  </a:cubicBezTo>
                  <a:cubicBezTo>
                    <a:pt x="5314" y="15614"/>
                    <a:pt x="5977" y="16269"/>
                    <a:pt x="5977" y="16588"/>
                  </a:cubicBezTo>
                  <a:cubicBezTo>
                    <a:pt x="5977" y="16727"/>
                    <a:pt x="5766" y="16928"/>
                    <a:pt x="5508" y="17033"/>
                  </a:cubicBezTo>
                  <a:cubicBezTo>
                    <a:pt x="5250" y="17138"/>
                    <a:pt x="5094" y="17247"/>
                    <a:pt x="5162" y="17275"/>
                  </a:cubicBezTo>
                  <a:cubicBezTo>
                    <a:pt x="5230" y="17303"/>
                    <a:pt x="5040" y="17458"/>
                    <a:pt x="4744" y="17622"/>
                  </a:cubicBezTo>
                  <a:cubicBezTo>
                    <a:pt x="4168" y="17939"/>
                    <a:pt x="3857" y="18662"/>
                    <a:pt x="4115" y="19080"/>
                  </a:cubicBezTo>
                  <a:cubicBezTo>
                    <a:pt x="4249" y="19298"/>
                    <a:pt x="4406" y="19334"/>
                    <a:pt x="5198" y="19334"/>
                  </a:cubicBezTo>
                  <a:cubicBezTo>
                    <a:pt x="6389" y="19334"/>
                    <a:pt x="7235" y="18977"/>
                    <a:pt x="7659" y="18290"/>
                  </a:cubicBezTo>
                  <a:cubicBezTo>
                    <a:pt x="7828" y="18016"/>
                    <a:pt x="8126" y="17720"/>
                    <a:pt x="8320" y="17632"/>
                  </a:cubicBezTo>
                  <a:cubicBezTo>
                    <a:pt x="8514" y="17545"/>
                    <a:pt x="8618" y="17451"/>
                    <a:pt x="8552" y="17424"/>
                  </a:cubicBezTo>
                  <a:cubicBezTo>
                    <a:pt x="8486" y="17397"/>
                    <a:pt x="8758" y="17247"/>
                    <a:pt x="9161" y="17090"/>
                  </a:cubicBezTo>
                  <a:cubicBezTo>
                    <a:pt x="9564" y="16933"/>
                    <a:pt x="9894" y="16725"/>
                    <a:pt x="9894" y="16628"/>
                  </a:cubicBezTo>
                  <a:cubicBezTo>
                    <a:pt x="9894" y="16308"/>
                    <a:pt x="9337" y="15946"/>
                    <a:pt x="8552" y="15758"/>
                  </a:cubicBezTo>
                  <a:cubicBezTo>
                    <a:pt x="7819" y="15582"/>
                    <a:pt x="7787" y="15545"/>
                    <a:pt x="7871" y="15056"/>
                  </a:cubicBezTo>
                  <a:cubicBezTo>
                    <a:pt x="7951" y="14590"/>
                    <a:pt x="7884" y="14510"/>
                    <a:pt x="7211" y="14236"/>
                  </a:cubicBezTo>
                  <a:cubicBezTo>
                    <a:pt x="6564" y="13973"/>
                    <a:pt x="6299" y="13650"/>
                    <a:pt x="6447" y="13314"/>
                  </a:cubicBezTo>
                  <a:cubicBezTo>
                    <a:pt x="6468" y="13267"/>
                    <a:pt x="6361" y="13169"/>
                    <a:pt x="6210" y="13095"/>
                  </a:cubicBezTo>
                  <a:cubicBezTo>
                    <a:pt x="6059" y="13021"/>
                    <a:pt x="5998" y="12917"/>
                    <a:pt x="6075" y="12866"/>
                  </a:cubicBezTo>
                  <a:cubicBezTo>
                    <a:pt x="6153" y="12815"/>
                    <a:pt x="6049" y="12718"/>
                    <a:pt x="5848" y="12650"/>
                  </a:cubicBezTo>
                  <a:cubicBezTo>
                    <a:pt x="5386" y="12493"/>
                    <a:pt x="5377" y="12164"/>
                    <a:pt x="5833" y="12093"/>
                  </a:cubicBezTo>
                  <a:cubicBezTo>
                    <a:pt x="6403" y="12004"/>
                    <a:pt x="7236" y="12242"/>
                    <a:pt x="7154" y="12471"/>
                  </a:cubicBezTo>
                  <a:cubicBezTo>
                    <a:pt x="7101" y="12617"/>
                    <a:pt x="7309" y="12726"/>
                    <a:pt x="7871" y="12850"/>
                  </a:cubicBezTo>
                  <a:cubicBezTo>
                    <a:pt x="8307" y="12945"/>
                    <a:pt x="8833" y="13081"/>
                    <a:pt x="9037" y="13150"/>
                  </a:cubicBezTo>
                  <a:cubicBezTo>
                    <a:pt x="9241" y="13219"/>
                    <a:pt x="9403" y="13248"/>
                    <a:pt x="9403" y="13215"/>
                  </a:cubicBezTo>
                  <a:cubicBezTo>
                    <a:pt x="9403" y="13182"/>
                    <a:pt x="9791" y="13243"/>
                    <a:pt x="10265" y="13352"/>
                  </a:cubicBezTo>
                  <a:cubicBezTo>
                    <a:pt x="10985" y="13516"/>
                    <a:pt x="11214" y="13529"/>
                    <a:pt x="11632" y="13425"/>
                  </a:cubicBezTo>
                  <a:cubicBezTo>
                    <a:pt x="12168" y="13292"/>
                    <a:pt x="12165" y="13123"/>
                    <a:pt x="11627" y="12274"/>
                  </a:cubicBezTo>
                  <a:cubicBezTo>
                    <a:pt x="11317" y="11785"/>
                    <a:pt x="11556" y="11507"/>
                    <a:pt x="12370" y="11402"/>
                  </a:cubicBezTo>
                  <a:cubicBezTo>
                    <a:pt x="13075" y="11311"/>
                    <a:pt x="13392" y="11472"/>
                    <a:pt x="13505" y="11975"/>
                  </a:cubicBezTo>
                  <a:cubicBezTo>
                    <a:pt x="13558" y="12210"/>
                    <a:pt x="13705" y="12444"/>
                    <a:pt x="13830" y="12497"/>
                  </a:cubicBezTo>
                  <a:cubicBezTo>
                    <a:pt x="13956" y="12549"/>
                    <a:pt x="14063" y="12662"/>
                    <a:pt x="14068" y="12747"/>
                  </a:cubicBezTo>
                  <a:cubicBezTo>
                    <a:pt x="14073" y="12832"/>
                    <a:pt x="14336" y="13031"/>
                    <a:pt x="14656" y="13190"/>
                  </a:cubicBezTo>
                  <a:cubicBezTo>
                    <a:pt x="14976" y="13349"/>
                    <a:pt x="15185" y="13536"/>
                    <a:pt x="15120" y="13604"/>
                  </a:cubicBezTo>
                  <a:cubicBezTo>
                    <a:pt x="15056" y="13672"/>
                    <a:pt x="15121" y="13759"/>
                    <a:pt x="15265" y="13795"/>
                  </a:cubicBezTo>
                  <a:cubicBezTo>
                    <a:pt x="15573" y="13873"/>
                    <a:pt x="15620" y="14611"/>
                    <a:pt x="15321" y="14686"/>
                  </a:cubicBezTo>
                  <a:cubicBezTo>
                    <a:pt x="15209" y="14714"/>
                    <a:pt x="15099" y="15222"/>
                    <a:pt x="15079" y="15814"/>
                  </a:cubicBezTo>
                  <a:cubicBezTo>
                    <a:pt x="15059" y="16406"/>
                    <a:pt x="14940" y="17033"/>
                    <a:pt x="14816" y="17208"/>
                  </a:cubicBezTo>
                  <a:cubicBezTo>
                    <a:pt x="14631" y="17467"/>
                    <a:pt x="14675" y="17556"/>
                    <a:pt x="15058" y="17697"/>
                  </a:cubicBezTo>
                  <a:cubicBezTo>
                    <a:pt x="15660" y="17919"/>
                    <a:pt x="15654" y="18159"/>
                    <a:pt x="15038" y="18386"/>
                  </a:cubicBezTo>
                  <a:cubicBezTo>
                    <a:pt x="14768" y="18486"/>
                    <a:pt x="14548" y="18648"/>
                    <a:pt x="14548" y="18746"/>
                  </a:cubicBezTo>
                  <a:cubicBezTo>
                    <a:pt x="14548" y="18844"/>
                    <a:pt x="14440" y="18951"/>
                    <a:pt x="14305" y="18985"/>
                  </a:cubicBezTo>
                  <a:cubicBezTo>
                    <a:pt x="13976" y="19068"/>
                    <a:pt x="13991" y="19605"/>
                    <a:pt x="14326" y="19689"/>
                  </a:cubicBezTo>
                  <a:cubicBezTo>
                    <a:pt x="14488" y="19730"/>
                    <a:pt x="14530" y="19892"/>
                    <a:pt x="14434" y="20101"/>
                  </a:cubicBezTo>
                  <a:cubicBezTo>
                    <a:pt x="14228" y="20548"/>
                    <a:pt x="14667" y="21075"/>
                    <a:pt x="15456" y="21328"/>
                  </a:cubicBezTo>
                  <a:cubicBezTo>
                    <a:pt x="16145" y="21549"/>
                    <a:pt x="16643" y="21583"/>
                    <a:pt x="16880" y="21427"/>
                  </a:cubicBezTo>
                  <a:cubicBezTo>
                    <a:pt x="16964" y="21371"/>
                    <a:pt x="17151" y="21357"/>
                    <a:pt x="17298" y="21393"/>
                  </a:cubicBezTo>
                  <a:cubicBezTo>
                    <a:pt x="17444" y="21430"/>
                    <a:pt x="17495" y="21415"/>
                    <a:pt x="17411" y="21360"/>
                  </a:cubicBezTo>
                  <a:cubicBezTo>
                    <a:pt x="17327" y="21305"/>
                    <a:pt x="17419" y="21174"/>
                    <a:pt x="17612" y="21070"/>
                  </a:cubicBezTo>
                  <a:cubicBezTo>
                    <a:pt x="18040" y="20839"/>
                    <a:pt x="18077" y="20396"/>
                    <a:pt x="17695" y="20105"/>
                  </a:cubicBezTo>
                  <a:cubicBezTo>
                    <a:pt x="17540" y="19987"/>
                    <a:pt x="17430" y="19692"/>
                    <a:pt x="17452" y="19450"/>
                  </a:cubicBezTo>
                  <a:cubicBezTo>
                    <a:pt x="17475" y="19208"/>
                    <a:pt x="17389" y="18958"/>
                    <a:pt x="17262" y="18895"/>
                  </a:cubicBezTo>
                  <a:cubicBezTo>
                    <a:pt x="17134" y="18832"/>
                    <a:pt x="17095" y="18587"/>
                    <a:pt x="17174" y="18349"/>
                  </a:cubicBezTo>
                  <a:cubicBezTo>
                    <a:pt x="17297" y="17974"/>
                    <a:pt x="17425" y="17896"/>
                    <a:pt x="18139" y="17775"/>
                  </a:cubicBezTo>
                  <a:cubicBezTo>
                    <a:pt x="18814" y="17660"/>
                    <a:pt x="18957" y="17586"/>
                    <a:pt x="18918" y="17363"/>
                  </a:cubicBezTo>
                  <a:cubicBezTo>
                    <a:pt x="18891" y="17213"/>
                    <a:pt x="19001" y="16989"/>
                    <a:pt x="19165" y="16865"/>
                  </a:cubicBezTo>
                  <a:cubicBezTo>
                    <a:pt x="19330" y="16742"/>
                    <a:pt x="19383" y="16642"/>
                    <a:pt x="19284" y="16642"/>
                  </a:cubicBezTo>
                  <a:cubicBezTo>
                    <a:pt x="19185" y="16642"/>
                    <a:pt x="19223" y="16594"/>
                    <a:pt x="19367" y="16535"/>
                  </a:cubicBezTo>
                  <a:cubicBezTo>
                    <a:pt x="19513" y="16476"/>
                    <a:pt x="19577" y="16239"/>
                    <a:pt x="19511" y="15999"/>
                  </a:cubicBezTo>
                  <a:cubicBezTo>
                    <a:pt x="19440" y="15741"/>
                    <a:pt x="19501" y="15543"/>
                    <a:pt x="19666" y="15501"/>
                  </a:cubicBezTo>
                  <a:cubicBezTo>
                    <a:pt x="19816" y="15464"/>
                    <a:pt x="19939" y="15304"/>
                    <a:pt x="19939" y="15146"/>
                  </a:cubicBezTo>
                  <a:cubicBezTo>
                    <a:pt x="19939" y="14988"/>
                    <a:pt x="20041" y="14831"/>
                    <a:pt x="20166" y="14800"/>
                  </a:cubicBezTo>
                  <a:cubicBezTo>
                    <a:pt x="20292" y="14768"/>
                    <a:pt x="20351" y="14543"/>
                    <a:pt x="20295" y="14299"/>
                  </a:cubicBezTo>
                  <a:cubicBezTo>
                    <a:pt x="20239" y="14056"/>
                    <a:pt x="20300" y="13831"/>
                    <a:pt x="20435" y="13797"/>
                  </a:cubicBezTo>
                  <a:cubicBezTo>
                    <a:pt x="20569" y="13763"/>
                    <a:pt x="20605" y="13686"/>
                    <a:pt x="20512" y="13625"/>
                  </a:cubicBezTo>
                  <a:cubicBezTo>
                    <a:pt x="20419" y="13564"/>
                    <a:pt x="20362" y="12958"/>
                    <a:pt x="20383" y="12280"/>
                  </a:cubicBezTo>
                  <a:cubicBezTo>
                    <a:pt x="20404" y="11602"/>
                    <a:pt x="20309" y="10961"/>
                    <a:pt x="20177" y="10853"/>
                  </a:cubicBezTo>
                  <a:cubicBezTo>
                    <a:pt x="20044" y="10746"/>
                    <a:pt x="19820" y="10563"/>
                    <a:pt x="19676" y="10448"/>
                  </a:cubicBezTo>
                  <a:cubicBezTo>
                    <a:pt x="19478" y="10289"/>
                    <a:pt x="19497" y="10199"/>
                    <a:pt x="19764" y="10074"/>
                  </a:cubicBezTo>
                  <a:cubicBezTo>
                    <a:pt x="19958" y="9983"/>
                    <a:pt x="20067" y="9852"/>
                    <a:pt x="20006" y="9784"/>
                  </a:cubicBezTo>
                  <a:cubicBezTo>
                    <a:pt x="19945" y="9715"/>
                    <a:pt x="20073" y="9632"/>
                    <a:pt x="20285" y="9599"/>
                  </a:cubicBezTo>
                  <a:cubicBezTo>
                    <a:pt x="20498" y="9566"/>
                    <a:pt x="20608" y="9499"/>
                    <a:pt x="20533" y="9450"/>
                  </a:cubicBezTo>
                  <a:cubicBezTo>
                    <a:pt x="20458" y="9400"/>
                    <a:pt x="20640" y="9218"/>
                    <a:pt x="20940" y="9046"/>
                  </a:cubicBezTo>
                  <a:cubicBezTo>
                    <a:pt x="21473" y="8742"/>
                    <a:pt x="21484" y="8705"/>
                    <a:pt x="21209" y="7626"/>
                  </a:cubicBezTo>
                  <a:cubicBezTo>
                    <a:pt x="21053" y="7016"/>
                    <a:pt x="20807" y="6270"/>
                    <a:pt x="20667" y="5968"/>
                  </a:cubicBezTo>
                  <a:cubicBezTo>
                    <a:pt x="20526" y="5666"/>
                    <a:pt x="20365" y="5309"/>
                    <a:pt x="20306" y="5171"/>
                  </a:cubicBezTo>
                  <a:cubicBezTo>
                    <a:pt x="20143" y="4795"/>
                    <a:pt x="19778" y="4253"/>
                    <a:pt x="19501" y="3969"/>
                  </a:cubicBezTo>
                  <a:cubicBezTo>
                    <a:pt x="19312" y="3777"/>
                    <a:pt x="18956" y="3686"/>
                    <a:pt x="18010" y="3587"/>
                  </a:cubicBezTo>
                  <a:cubicBezTo>
                    <a:pt x="16553" y="3435"/>
                    <a:pt x="15672" y="3179"/>
                    <a:pt x="15125" y="2749"/>
                  </a:cubicBezTo>
                  <a:cubicBezTo>
                    <a:pt x="14909" y="2578"/>
                    <a:pt x="14499" y="2362"/>
                    <a:pt x="14217" y="2269"/>
                  </a:cubicBezTo>
                  <a:cubicBezTo>
                    <a:pt x="13804" y="2133"/>
                    <a:pt x="13762" y="2073"/>
                    <a:pt x="14001" y="1956"/>
                  </a:cubicBezTo>
                  <a:cubicBezTo>
                    <a:pt x="14163" y="1876"/>
                    <a:pt x="14231" y="1781"/>
                    <a:pt x="14145" y="1746"/>
                  </a:cubicBezTo>
                  <a:cubicBezTo>
                    <a:pt x="14060" y="1711"/>
                    <a:pt x="14171" y="1655"/>
                    <a:pt x="14393" y="1620"/>
                  </a:cubicBezTo>
                  <a:cubicBezTo>
                    <a:pt x="14902" y="1541"/>
                    <a:pt x="14915" y="1381"/>
                    <a:pt x="14413" y="1381"/>
                  </a:cubicBezTo>
                  <a:cubicBezTo>
                    <a:pt x="14019" y="1381"/>
                    <a:pt x="13309" y="820"/>
                    <a:pt x="13469" y="637"/>
                  </a:cubicBezTo>
                  <a:cubicBezTo>
                    <a:pt x="13520" y="579"/>
                    <a:pt x="13357" y="424"/>
                    <a:pt x="13108" y="292"/>
                  </a:cubicBezTo>
                  <a:cubicBezTo>
                    <a:pt x="12737" y="96"/>
                    <a:pt x="12380" y="45"/>
                    <a:pt x="11137" y="11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39" name="kisspng-silver-birch-tree-american-sycamore-betula-pubesce-betula-pendula-5b47a9e5ec7e78.9522343815314232059687.png">
              <a:extLst>
                <a:ext uri="{FF2B5EF4-FFF2-40B4-BE49-F238E27FC236}">
                  <a16:creationId xmlns:a16="http://schemas.microsoft.com/office/drawing/2014/main" id="{61DB2876-CC28-297F-7D77-764E19AE6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9431" r="19431" b="12786"/>
            <a:stretch>
              <a:fillRect/>
            </a:stretch>
          </p:blipFill>
          <p:spPr>
            <a:xfrm>
              <a:off x="2142164" y="0"/>
              <a:ext cx="4138781" cy="78721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2" name="Group">
            <a:extLst>
              <a:ext uri="{FF2B5EF4-FFF2-40B4-BE49-F238E27FC236}">
                <a16:creationId xmlns:a16="http://schemas.microsoft.com/office/drawing/2014/main" id="{0F9DB324-12CD-87DF-3E65-986B11A55B85}"/>
              </a:ext>
            </a:extLst>
          </p:cNvPr>
          <p:cNvGrpSpPr/>
          <p:nvPr/>
        </p:nvGrpSpPr>
        <p:grpSpPr>
          <a:xfrm>
            <a:off x="4859013" y="919823"/>
            <a:ext cx="3046889" cy="3796021"/>
            <a:chOff x="0" y="0"/>
            <a:chExt cx="11301635" cy="13607505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74A4F0AA-9EEC-D1FB-8264-5F674EACC273}"/>
                </a:ext>
              </a:extLst>
            </p:cNvPr>
            <p:cNvSpPr/>
            <p:nvPr/>
          </p:nvSpPr>
          <p:spPr>
            <a:xfrm>
              <a:off x="0" y="7440610"/>
              <a:ext cx="11301635" cy="6166895"/>
            </a:xfrm>
            <a:prstGeom prst="ellipse">
              <a:avLst/>
            </a:prstGeom>
            <a:solidFill>
              <a:srgbClr val="9AB093"/>
            </a:solidFill>
            <a:ln w="6350" cap="flat">
              <a:solidFill>
                <a:srgbClr val="9AB093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1pPr>
              <a:lvl2pPr marL="0" marR="0" indent="4572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2pPr>
              <a:lvl3pPr marL="0" marR="0" indent="9144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3pPr>
              <a:lvl4pPr marL="0" marR="0" indent="13716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4pPr>
              <a:lvl5pPr marL="0" marR="0" indent="18288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5pPr>
              <a:lvl6pPr marL="0" marR="0" indent="22860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0" marR="0" indent="27432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0" marR="0" indent="32004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0" marR="0" indent="36576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pPr algn="l" defTabSz="914400">
                <a:defRPr sz="1800">
                  <a:solidFill>
                    <a:srgbClr val="000000"/>
                  </a:solidFill>
                  <a:latin typeface="The Hand"/>
                  <a:ea typeface="The Hand"/>
                  <a:cs typeface="The Hand"/>
                  <a:sym typeface="The Hand"/>
                </a:defRPr>
              </a:pPr>
              <a:endParaRPr/>
            </a:p>
          </p:txBody>
        </p:sp>
        <p:pic>
          <p:nvPicPr>
            <p:cNvPr id="44" name="Imagem 43" descr="Imagem 29">
              <a:extLst>
                <a:ext uri="{FF2B5EF4-FFF2-40B4-BE49-F238E27FC236}">
                  <a16:creationId xmlns:a16="http://schemas.microsoft.com/office/drawing/2014/main" id="{E43EF4F2-7DD1-786A-7994-F999402E8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6910" t="20679" r="8835" b="11471"/>
            <a:stretch>
              <a:fillRect/>
            </a:stretch>
          </p:blipFill>
          <p:spPr>
            <a:xfrm>
              <a:off x="729476" y="7748017"/>
              <a:ext cx="6253203" cy="3500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34" extrusionOk="0">
                  <a:moveTo>
                    <a:pt x="13291" y="10"/>
                  </a:moveTo>
                  <a:cubicBezTo>
                    <a:pt x="12236" y="-23"/>
                    <a:pt x="11091" y="25"/>
                    <a:pt x="9847" y="147"/>
                  </a:cubicBezTo>
                  <a:cubicBezTo>
                    <a:pt x="6429" y="480"/>
                    <a:pt x="2802" y="1827"/>
                    <a:pt x="1341" y="3306"/>
                  </a:cubicBezTo>
                  <a:cubicBezTo>
                    <a:pt x="546" y="4111"/>
                    <a:pt x="90" y="5289"/>
                    <a:pt x="19" y="6719"/>
                  </a:cubicBezTo>
                  <a:cubicBezTo>
                    <a:pt x="-57" y="8260"/>
                    <a:pt x="105" y="11299"/>
                    <a:pt x="306" y="12112"/>
                  </a:cubicBezTo>
                  <a:cubicBezTo>
                    <a:pt x="745" y="13883"/>
                    <a:pt x="3168" y="18323"/>
                    <a:pt x="3695" y="18323"/>
                  </a:cubicBezTo>
                  <a:cubicBezTo>
                    <a:pt x="3873" y="18323"/>
                    <a:pt x="4391" y="18887"/>
                    <a:pt x="4446" y="19141"/>
                  </a:cubicBezTo>
                  <a:cubicBezTo>
                    <a:pt x="4471" y="19257"/>
                    <a:pt x="4748" y="19582"/>
                    <a:pt x="5061" y="19863"/>
                  </a:cubicBezTo>
                  <a:cubicBezTo>
                    <a:pt x="6008" y="20714"/>
                    <a:pt x="7392" y="21365"/>
                    <a:pt x="8550" y="21499"/>
                  </a:cubicBezTo>
                  <a:cubicBezTo>
                    <a:pt x="8721" y="21519"/>
                    <a:pt x="8897" y="21530"/>
                    <a:pt x="9076" y="21533"/>
                  </a:cubicBezTo>
                  <a:cubicBezTo>
                    <a:pt x="11764" y="21577"/>
                    <a:pt x="15293" y="19771"/>
                    <a:pt x="16632" y="17588"/>
                  </a:cubicBezTo>
                  <a:cubicBezTo>
                    <a:pt x="17116" y="16798"/>
                    <a:pt x="17519" y="15605"/>
                    <a:pt x="17724" y="14358"/>
                  </a:cubicBezTo>
                  <a:cubicBezTo>
                    <a:pt x="18035" y="12469"/>
                    <a:pt x="18442" y="11694"/>
                    <a:pt x="19674" y="10650"/>
                  </a:cubicBezTo>
                  <a:cubicBezTo>
                    <a:pt x="20566" y="9892"/>
                    <a:pt x="20973" y="9408"/>
                    <a:pt x="21175" y="8860"/>
                  </a:cubicBezTo>
                  <a:cubicBezTo>
                    <a:pt x="21316" y="8475"/>
                    <a:pt x="21535" y="6031"/>
                    <a:pt x="21540" y="4802"/>
                  </a:cubicBezTo>
                  <a:cubicBezTo>
                    <a:pt x="21543" y="3789"/>
                    <a:pt x="21293" y="3267"/>
                    <a:pt x="20404" y="2429"/>
                  </a:cubicBezTo>
                  <a:cubicBezTo>
                    <a:pt x="18788" y="908"/>
                    <a:pt x="16455" y="109"/>
                    <a:pt x="13291" y="10"/>
                  </a:cubicBezTo>
                  <a:close/>
                  <a:moveTo>
                    <a:pt x="14551" y="6194"/>
                  </a:moveTo>
                  <a:cubicBezTo>
                    <a:pt x="14675" y="6155"/>
                    <a:pt x="14652" y="6417"/>
                    <a:pt x="14450" y="6797"/>
                  </a:cubicBezTo>
                  <a:cubicBezTo>
                    <a:pt x="14311" y="7059"/>
                    <a:pt x="14104" y="7499"/>
                    <a:pt x="13991" y="7774"/>
                  </a:cubicBezTo>
                  <a:cubicBezTo>
                    <a:pt x="13877" y="8048"/>
                    <a:pt x="13682" y="8366"/>
                    <a:pt x="13557" y="8482"/>
                  </a:cubicBezTo>
                  <a:cubicBezTo>
                    <a:pt x="13210" y="8803"/>
                    <a:pt x="12362" y="9159"/>
                    <a:pt x="11750" y="9241"/>
                  </a:cubicBezTo>
                  <a:cubicBezTo>
                    <a:pt x="11447" y="9281"/>
                    <a:pt x="11050" y="9333"/>
                    <a:pt x="10868" y="9356"/>
                  </a:cubicBezTo>
                  <a:cubicBezTo>
                    <a:pt x="9661" y="9508"/>
                    <a:pt x="6855" y="8681"/>
                    <a:pt x="7099" y="8245"/>
                  </a:cubicBezTo>
                  <a:cubicBezTo>
                    <a:pt x="7267" y="7946"/>
                    <a:pt x="10233" y="7185"/>
                    <a:pt x="12963" y="6741"/>
                  </a:cubicBezTo>
                  <a:cubicBezTo>
                    <a:pt x="13772" y="6609"/>
                    <a:pt x="14270" y="6469"/>
                    <a:pt x="14379" y="6343"/>
                  </a:cubicBezTo>
                  <a:cubicBezTo>
                    <a:pt x="14452" y="6257"/>
                    <a:pt x="14510" y="6207"/>
                    <a:pt x="14551" y="6194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45" name="Shape">
              <a:extLst>
                <a:ext uri="{FF2B5EF4-FFF2-40B4-BE49-F238E27FC236}">
                  <a16:creationId xmlns:a16="http://schemas.microsoft.com/office/drawing/2014/main" id="{DAF99DC7-FB85-9A1D-45DB-FE70FA658FF2}"/>
                </a:ext>
              </a:extLst>
            </p:cNvPr>
            <p:cNvSpPr/>
            <p:nvPr/>
          </p:nvSpPr>
          <p:spPr>
            <a:xfrm>
              <a:off x="2385721" y="8297155"/>
              <a:ext cx="3366170" cy="1004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87" y="10830"/>
                  </a:moveTo>
                  <a:lnTo>
                    <a:pt x="17821" y="8275"/>
                  </a:lnTo>
                  <a:lnTo>
                    <a:pt x="18805" y="6924"/>
                  </a:lnTo>
                  <a:lnTo>
                    <a:pt x="19685" y="5736"/>
                  </a:lnTo>
                  <a:lnTo>
                    <a:pt x="20473" y="5037"/>
                  </a:lnTo>
                  <a:lnTo>
                    <a:pt x="21143" y="4780"/>
                  </a:lnTo>
                  <a:lnTo>
                    <a:pt x="21430" y="4111"/>
                  </a:lnTo>
                  <a:lnTo>
                    <a:pt x="21600" y="2983"/>
                  </a:lnTo>
                  <a:lnTo>
                    <a:pt x="21202" y="2446"/>
                  </a:lnTo>
                  <a:lnTo>
                    <a:pt x="20837" y="1818"/>
                  </a:lnTo>
                  <a:lnTo>
                    <a:pt x="19857" y="1119"/>
                  </a:lnTo>
                  <a:lnTo>
                    <a:pt x="19132" y="508"/>
                  </a:lnTo>
                  <a:lnTo>
                    <a:pt x="17888" y="134"/>
                  </a:lnTo>
                  <a:lnTo>
                    <a:pt x="16463" y="0"/>
                  </a:lnTo>
                  <a:lnTo>
                    <a:pt x="15423" y="1"/>
                  </a:lnTo>
                  <a:lnTo>
                    <a:pt x="13959" y="207"/>
                  </a:lnTo>
                  <a:lnTo>
                    <a:pt x="12524" y="346"/>
                  </a:lnTo>
                  <a:lnTo>
                    <a:pt x="11002" y="558"/>
                  </a:lnTo>
                  <a:lnTo>
                    <a:pt x="10007" y="531"/>
                  </a:lnTo>
                  <a:lnTo>
                    <a:pt x="8808" y="659"/>
                  </a:lnTo>
                  <a:lnTo>
                    <a:pt x="7664" y="626"/>
                  </a:lnTo>
                  <a:lnTo>
                    <a:pt x="5547" y="1538"/>
                  </a:lnTo>
                  <a:lnTo>
                    <a:pt x="4057" y="2635"/>
                  </a:lnTo>
                  <a:lnTo>
                    <a:pt x="3056" y="3354"/>
                  </a:lnTo>
                  <a:lnTo>
                    <a:pt x="2064" y="4460"/>
                  </a:lnTo>
                  <a:lnTo>
                    <a:pt x="814" y="6164"/>
                  </a:lnTo>
                  <a:lnTo>
                    <a:pt x="394" y="8368"/>
                  </a:lnTo>
                  <a:lnTo>
                    <a:pt x="0" y="10614"/>
                  </a:lnTo>
                  <a:lnTo>
                    <a:pt x="21" y="12754"/>
                  </a:lnTo>
                  <a:lnTo>
                    <a:pt x="444" y="14094"/>
                  </a:lnTo>
                  <a:lnTo>
                    <a:pt x="943" y="15368"/>
                  </a:lnTo>
                  <a:lnTo>
                    <a:pt x="1708" y="16885"/>
                  </a:lnTo>
                  <a:lnTo>
                    <a:pt x="2636" y="17709"/>
                  </a:lnTo>
                  <a:lnTo>
                    <a:pt x="3999" y="19418"/>
                  </a:lnTo>
                  <a:lnTo>
                    <a:pt x="5776" y="20886"/>
                  </a:lnTo>
                  <a:lnTo>
                    <a:pt x="6944" y="21524"/>
                  </a:lnTo>
                  <a:lnTo>
                    <a:pt x="7812" y="21600"/>
                  </a:lnTo>
                  <a:lnTo>
                    <a:pt x="8940" y="21600"/>
                  </a:lnTo>
                  <a:lnTo>
                    <a:pt x="10356" y="21376"/>
                  </a:lnTo>
                  <a:lnTo>
                    <a:pt x="11640" y="20788"/>
                  </a:lnTo>
                  <a:lnTo>
                    <a:pt x="13140" y="19669"/>
                  </a:lnTo>
                  <a:lnTo>
                    <a:pt x="14462" y="17931"/>
                  </a:lnTo>
                  <a:lnTo>
                    <a:pt x="15217" y="16188"/>
                  </a:lnTo>
                  <a:lnTo>
                    <a:pt x="15868" y="13966"/>
                  </a:lnTo>
                  <a:lnTo>
                    <a:pt x="16487" y="10830"/>
                  </a:lnTo>
                  <a:close/>
                </a:path>
              </a:pathLst>
            </a:custGeom>
            <a:blipFill rotWithShape="1">
              <a:blip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1pPr>
              <a:lvl2pPr marL="0" marR="0" indent="4572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2pPr>
              <a:lvl3pPr marL="0" marR="0" indent="9144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3pPr>
              <a:lvl4pPr marL="0" marR="0" indent="13716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4pPr>
              <a:lvl5pPr marL="0" marR="0" indent="18288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5pPr>
              <a:lvl6pPr marL="0" marR="0" indent="22860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0" marR="0" indent="27432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0" marR="0" indent="32004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0" marR="0" indent="36576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endParaRPr/>
            </a:p>
          </p:txBody>
        </p:sp>
        <p:pic>
          <p:nvPicPr>
            <p:cNvPr id="46" name="kisspng-silver-birch-tree-american-sycamore-betula-pubesce-betula-pendula-5b47a9e5ec7e78.9522343815314232059687.png">
              <a:extLst>
                <a:ext uri="{FF2B5EF4-FFF2-40B4-BE49-F238E27FC236}">
                  <a16:creationId xmlns:a16="http://schemas.microsoft.com/office/drawing/2014/main" id="{C1ADF8DB-3CF5-062D-F87F-C84669614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9431" r="19431" b="12786"/>
            <a:stretch>
              <a:fillRect/>
            </a:stretch>
          </p:blipFill>
          <p:spPr>
            <a:xfrm>
              <a:off x="1677164" y="0"/>
              <a:ext cx="4614420" cy="87768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7" name="Screenshot 2021-12-10 at 12.42.10.png">
              <a:extLst>
                <a:ext uri="{FF2B5EF4-FFF2-40B4-BE49-F238E27FC236}">
                  <a16:creationId xmlns:a16="http://schemas.microsoft.com/office/drawing/2014/main" id="{A3DCF09E-6808-17DF-56AA-6DA566C70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6338" t="45401" r="65893" b="37268"/>
            <a:stretch>
              <a:fillRect/>
            </a:stretch>
          </p:blipFill>
          <p:spPr>
            <a:xfrm flipH="1">
              <a:off x="3460174" y="7851690"/>
              <a:ext cx="2431054" cy="3844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7" h="21528" extrusionOk="0">
                  <a:moveTo>
                    <a:pt x="10892" y="0"/>
                  </a:moveTo>
                  <a:lnTo>
                    <a:pt x="10567" y="351"/>
                  </a:lnTo>
                  <a:cubicBezTo>
                    <a:pt x="10388" y="543"/>
                    <a:pt x="10184" y="914"/>
                    <a:pt x="10113" y="1178"/>
                  </a:cubicBezTo>
                  <a:cubicBezTo>
                    <a:pt x="9989" y="1640"/>
                    <a:pt x="9960" y="1664"/>
                    <a:pt x="9219" y="1745"/>
                  </a:cubicBezTo>
                  <a:cubicBezTo>
                    <a:pt x="8797" y="1790"/>
                    <a:pt x="8394" y="1888"/>
                    <a:pt x="8322" y="1962"/>
                  </a:cubicBezTo>
                  <a:cubicBezTo>
                    <a:pt x="8008" y="2285"/>
                    <a:pt x="8808" y="2638"/>
                    <a:pt x="10075" y="2738"/>
                  </a:cubicBezTo>
                  <a:cubicBezTo>
                    <a:pt x="10404" y="2764"/>
                    <a:pt x="10529" y="2858"/>
                    <a:pt x="10619" y="3140"/>
                  </a:cubicBezTo>
                  <a:cubicBezTo>
                    <a:pt x="10724" y="3467"/>
                    <a:pt x="10686" y="3520"/>
                    <a:pt x="10277" y="3618"/>
                  </a:cubicBezTo>
                  <a:cubicBezTo>
                    <a:pt x="9199" y="3877"/>
                    <a:pt x="8188" y="4872"/>
                    <a:pt x="7903" y="5945"/>
                  </a:cubicBezTo>
                  <a:cubicBezTo>
                    <a:pt x="7674" y="6807"/>
                    <a:pt x="6998" y="7502"/>
                    <a:pt x="4963" y="8985"/>
                  </a:cubicBezTo>
                  <a:cubicBezTo>
                    <a:pt x="4209" y="9534"/>
                    <a:pt x="3364" y="10194"/>
                    <a:pt x="3085" y="10451"/>
                  </a:cubicBezTo>
                  <a:cubicBezTo>
                    <a:pt x="2600" y="10899"/>
                    <a:pt x="2588" y="10935"/>
                    <a:pt x="2833" y="11283"/>
                  </a:cubicBezTo>
                  <a:cubicBezTo>
                    <a:pt x="3114" y="11681"/>
                    <a:pt x="3524" y="12034"/>
                    <a:pt x="3699" y="12034"/>
                  </a:cubicBezTo>
                  <a:cubicBezTo>
                    <a:pt x="3761" y="12034"/>
                    <a:pt x="3807" y="11788"/>
                    <a:pt x="3807" y="11487"/>
                  </a:cubicBezTo>
                  <a:cubicBezTo>
                    <a:pt x="3807" y="10898"/>
                    <a:pt x="3993" y="10721"/>
                    <a:pt x="4331" y="10980"/>
                  </a:cubicBezTo>
                  <a:cubicBezTo>
                    <a:pt x="4476" y="11092"/>
                    <a:pt x="4506" y="11358"/>
                    <a:pt x="4429" y="11836"/>
                  </a:cubicBezTo>
                  <a:cubicBezTo>
                    <a:pt x="4243" y="12992"/>
                    <a:pt x="3797" y="14712"/>
                    <a:pt x="3507" y="15394"/>
                  </a:cubicBezTo>
                  <a:cubicBezTo>
                    <a:pt x="3284" y="15919"/>
                    <a:pt x="3277" y="16087"/>
                    <a:pt x="3455" y="16298"/>
                  </a:cubicBezTo>
                  <a:cubicBezTo>
                    <a:pt x="3807" y="16717"/>
                    <a:pt x="3510" y="17199"/>
                    <a:pt x="2467" y="17916"/>
                  </a:cubicBezTo>
                  <a:cubicBezTo>
                    <a:pt x="1808" y="18369"/>
                    <a:pt x="1377" y="18578"/>
                    <a:pt x="1091" y="18578"/>
                  </a:cubicBezTo>
                  <a:cubicBezTo>
                    <a:pt x="549" y="18578"/>
                    <a:pt x="-64" y="18970"/>
                    <a:pt x="5" y="19274"/>
                  </a:cubicBezTo>
                  <a:cubicBezTo>
                    <a:pt x="125" y="19799"/>
                    <a:pt x="2315" y="19765"/>
                    <a:pt x="3678" y="19218"/>
                  </a:cubicBezTo>
                  <a:cubicBezTo>
                    <a:pt x="4273" y="18980"/>
                    <a:pt x="4631" y="18907"/>
                    <a:pt x="4942" y="18956"/>
                  </a:cubicBezTo>
                  <a:cubicBezTo>
                    <a:pt x="5181" y="18994"/>
                    <a:pt x="5648" y="18953"/>
                    <a:pt x="5986" y="18863"/>
                  </a:cubicBezTo>
                  <a:cubicBezTo>
                    <a:pt x="6656" y="18685"/>
                    <a:pt x="6714" y="18536"/>
                    <a:pt x="6426" y="17747"/>
                  </a:cubicBezTo>
                  <a:cubicBezTo>
                    <a:pt x="6225" y="17195"/>
                    <a:pt x="6481" y="15353"/>
                    <a:pt x="6852" y="14683"/>
                  </a:cubicBezTo>
                  <a:cubicBezTo>
                    <a:pt x="6999" y="14417"/>
                    <a:pt x="7211" y="13711"/>
                    <a:pt x="7320" y="13116"/>
                  </a:cubicBezTo>
                  <a:cubicBezTo>
                    <a:pt x="7590" y="11647"/>
                    <a:pt x="7571" y="11654"/>
                    <a:pt x="9383" y="11812"/>
                  </a:cubicBezTo>
                  <a:cubicBezTo>
                    <a:pt x="11029" y="11955"/>
                    <a:pt x="11146" y="11981"/>
                    <a:pt x="11024" y="12183"/>
                  </a:cubicBezTo>
                  <a:cubicBezTo>
                    <a:pt x="10890" y="12406"/>
                    <a:pt x="11625" y="12923"/>
                    <a:pt x="12079" y="12923"/>
                  </a:cubicBezTo>
                  <a:cubicBezTo>
                    <a:pt x="12491" y="12923"/>
                    <a:pt x="12693" y="12737"/>
                    <a:pt x="12693" y="12363"/>
                  </a:cubicBezTo>
                  <a:cubicBezTo>
                    <a:pt x="12693" y="12038"/>
                    <a:pt x="13272" y="11916"/>
                    <a:pt x="14907" y="11892"/>
                  </a:cubicBezTo>
                  <a:lnTo>
                    <a:pt x="16408" y="11867"/>
                  </a:lnTo>
                  <a:lnTo>
                    <a:pt x="16562" y="12200"/>
                  </a:lnTo>
                  <a:cubicBezTo>
                    <a:pt x="16799" y="12721"/>
                    <a:pt x="15964" y="16049"/>
                    <a:pt x="15357" y="17001"/>
                  </a:cubicBezTo>
                  <a:cubicBezTo>
                    <a:pt x="15229" y="17202"/>
                    <a:pt x="15171" y="17418"/>
                    <a:pt x="15228" y="17476"/>
                  </a:cubicBezTo>
                  <a:cubicBezTo>
                    <a:pt x="15329" y="17580"/>
                    <a:pt x="15008" y="18299"/>
                    <a:pt x="14764" y="18523"/>
                  </a:cubicBezTo>
                  <a:cubicBezTo>
                    <a:pt x="14697" y="18584"/>
                    <a:pt x="14553" y="18854"/>
                    <a:pt x="14439" y="19125"/>
                  </a:cubicBezTo>
                  <a:cubicBezTo>
                    <a:pt x="14325" y="19396"/>
                    <a:pt x="13981" y="19870"/>
                    <a:pt x="13671" y="20179"/>
                  </a:cubicBezTo>
                  <a:cubicBezTo>
                    <a:pt x="13009" y="20838"/>
                    <a:pt x="12822" y="21210"/>
                    <a:pt x="13102" y="21321"/>
                  </a:cubicBezTo>
                  <a:cubicBezTo>
                    <a:pt x="13213" y="21364"/>
                    <a:pt x="13619" y="21433"/>
                    <a:pt x="14003" y="21476"/>
                  </a:cubicBezTo>
                  <a:cubicBezTo>
                    <a:pt x="15108" y="21600"/>
                    <a:pt x="15873" y="21501"/>
                    <a:pt x="16310" y="21181"/>
                  </a:cubicBezTo>
                  <a:cubicBezTo>
                    <a:pt x="16526" y="21023"/>
                    <a:pt x="16705" y="20811"/>
                    <a:pt x="16708" y="20707"/>
                  </a:cubicBezTo>
                  <a:cubicBezTo>
                    <a:pt x="16711" y="20604"/>
                    <a:pt x="16830" y="20424"/>
                    <a:pt x="16970" y="20305"/>
                  </a:cubicBezTo>
                  <a:cubicBezTo>
                    <a:pt x="17154" y="20151"/>
                    <a:pt x="17225" y="19788"/>
                    <a:pt x="17225" y="19023"/>
                  </a:cubicBezTo>
                  <a:cubicBezTo>
                    <a:pt x="17225" y="17937"/>
                    <a:pt x="17380" y="17651"/>
                    <a:pt x="17885" y="17774"/>
                  </a:cubicBezTo>
                  <a:cubicBezTo>
                    <a:pt x="18288" y="17872"/>
                    <a:pt x="18618" y="17488"/>
                    <a:pt x="18625" y="16921"/>
                  </a:cubicBezTo>
                  <a:cubicBezTo>
                    <a:pt x="18632" y="16402"/>
                    <a:pt x="18993" y="15159"/>
                    <a:pt x="19201" y="14945"/>
                  </a:cubicBezTo>
                  <a:cubicBezTo>
                    <a:pt x="19384" y="14757"/>
                    <a:pt x="19672" y="13734"/>
                    <a:pt x="19833" y="12694"/>
                  </a:cubicBezTo>
                  <a:cubicBezTo>
                    <a:pt x="19932" y="12056"/>
                    <a:pt x="20102" y="11618"/>
                    <a:pt x="20347" y="11363"/>
                  </a:cubicBezTo>
                  <a:cubicBezTo>
                    <a:pt x="20547" y="11153"/>
                    <a:pt x="20709" y="10905"/>
                    <a:pt x="20710" y="10812"/>
                  </a:cubicBezTo>
                  <a:cubicBezTo>
                    <a:pt x="20710" y="10718"/>
                    <a:pt x="20867" y="10556"/>
                    <a:pt x="21059" y="10451"/>
                  </a:cubicBezTo>
                  <a:cubicBezTo>
                    <a:pt x="21536" y="10191"/>
                    <a:pt x="21497" y="9835"/>
                    <a:pt x="20912" y="9127"/>
                  </a:cubicBezTo>
                  <a:cubicBezTo>
                    <a:pt x="20492" y="8619"/>
                    <a:pt x="20398" y="8349"/>
                    <a:pt x="20308" y="7369"/>
                  </a:cubicBezTo>
                  <a:cubicBezTo>
                    <a:pt x="20185" y="6024"/>
                    <a:pt x="19483" y="4019"/>
                    <a:pt x="19023" y="3696"/>
                  </a:cubicBezTo>
                  <a:cubicBezTo>
                    <a:pt x="18626" y="3416"/>
                    <a:pt x="17972" y="3199"/>
                    <a:pt x="16621" y="2898"/>
                  </a:cubicBezTo>
                  <a:cubicBezTo>
                    <a:pt x="15471" y="2642"/>
                    <a:pt x="15239" y="2479"/>
                    <a:pt x="15864" y="2367"/>
                  </a:cubicBezTo>
                  <a:cubicBezTo>
                    <a:pt x="16214" y="2304"/>
                    <a:pt x="16199" y="2294"/>
                    <a:pt x="15724" y="2285"/>
                  </a:cubicBezTo>
                  <a:cubicBezTo>
                    <a:pt x="14985" y="2270"/>
                    <a:pt x="14793" y="2086"/>
                    <a:pt x="14596" y="1200"/>
                  </a:cubicBezTo>
                  <a:cubicBezTo>
                    <a:pt x="14363" y="153"/>
                    <a:pt x="14153" y="44"/>
                    <a:pt x="12341" y="20"/>
                  </a:cubicBezTo>
                  <a:lnTo>
                    <a:pt x="10892" y="0"/>
                  </a:lnTo>
                  <a:close/>
                  <a:moveTo>
                    <a:pt x="10022" y="7487"/>
                  </a:moveTo>
                  <a:cubicBezTo>
                    <a:pt x="10068" y="7487"/>
                    <a:pt x="10338" y="7818"/>
                    <a:pt x="10626" y="8223"/>
                  </a:cubicBezTo>
                  <a:cubicBezTo>
                    <a:pt x="10975" y="8712"/>
                    <a:pt x="11095" y="8993"/>
                    <a:pt x="10979" y="9067"/>
                  </a:cubicBezTo>
                  <a:cubicBezTo>
                    <a:pt x="10770" y="9200"/>
                    <a:pt x="8477" y="9320"/>
                    <a:pt x="8304" y="9207"/>
                  </a:cubicBezTo>
                  <a:cubicBezTo>
                    <a:pt x="8192" y="9133"/>
                    <a:pt x="9837" y="7487"/>
                    <a:pt x="10022" y="7487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48" name="Screenshot 2021-12-10 at 12.42.10.png">
              <a:extLst>
                <a:ext uri="{FF2B5EF4-FFF2-40B4-BE49-F238E27FC236}">
                  <a16:creationId xmlns:a16="http://schemas.microsoft.com/office/drawing/2014/main" id="{7828F36D-4901-CB78-7E60-C51378B8D3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34493" t="67231" r="60081" b="11785"/>
            <a:stretch>
              <a:fillRect/>
            </a:stretch>
          </p:blipFill>
          <p:spPr>
            <a:xfrm>
              <a:off x="7125348" y="5178950"/>
              <a:ext cx="1474590" cy="4043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554" extrusionOk="0">
                  <a:moveTo>
                    <a:pt x="10519" y="0"/>
                  </a:moveTo>
                  <a:cubicBezTo>
                    <a:pt x="9365" y="0"/>
                    <a:pt x="7841" y="191"/>
                    <a:pt x="7749" y="347"/>
                  </a:cubicBezTo>
                  <a:cubicBezTo>
                    <a:pt x="7703" y="424"/>
                    <a:pt x="7601" y="726"/>
                    <a:pt x="7453" y="1227"/>
                  </a:cubicBezTo>
                  <a:cubicBezTo>
                    <a:pt x="7354" y="1564"/>
                    <a:pt x="7585" y="1958"/>
                    <a:pt x="8085" y="2321"/>
                  </a:cubicBezTo>
                  <a:cubicBezTo>
                    <a:pt x="8435" y="2575"/>
                    <a:pt x="6034" y="3386"/>
                    <a:pt x="4097" y="3666"/>
                  </a:cubicBezTo>
                  <a:cubicBezTo>
                    <a:pt x="3260" y="3788"/>
                    <a:pt x="2424" y="3973"/>
                    <a:pt x="2243" y="4077"/>
                  </a:cubicBezTo>
                  <a:cubicBezTo>
                    <a:pt x="2061" y="4181"/>
                    <a:pt x="1774" y="4658"/>
                    <a:pt x="1600" y="5137"/>
                  </a:cubicBezTo>
                  <a:cubicBezTo>
                    <a:pt x="1425" y="5616"/>
                    <a:pt x="1159" y="6256"/>
                    <a:pt x="1008" y="6559"/>
                  </a:cubicBezTo>
                  <a:cubicBezTo>
                    <a:pt x="858" y="6861"/>
                    <a:pt x="675" y="7335"/>
                    <a:pt x="603" y="7612"/>
                  </a:cubicBezTo>
                  <a:cubicBezTo>
                    <a:pt x="478" y="8090"/>
                    <a:pt x="516" y="8133"/>
                    <a:pt x="1304" y="8416"/>
                  </a:cubicBezTo>
                  <a:cubicBezTo>
                    <a:pt x="1762" y="8581"/>
                    <a:pt x="2448" y="8801"/>
                    <a:pt x="2828" y="8905"/>
                  </a:cubicBezTo>
                  <a:cubicBezTo>
                    <a:pt x="3606" y="9117"/>
                    <a:pt x="3687" y="9343"/>
                    <a:pt x="3176" y="9872"/>
                  </a:cubicBezTo>
                  <a:cubicBezTo>
                    <a:pt x="2987" y="10067"/>
                    <a:pt x="2753" y="10763"/>
                    <a:pt x="2654" y="11418"/>
                  </a:cubicBezTo>
                  <a:cubicBezTo>
                    <a:pt x="2556" y="12074"/>
                    <a:pt x="2319" y="13309"/>
                    <a:pt x="2127" y="14160"/>
                  </a:cubicBezTo>
                  <a:cubicBezTo>
                    <a:pt x="1869" y="15306"/>
                    <a:pt x="1851" y="15757"/>
                    <a:pt x="2057" y="15897"/>
                  </a:cubicBezTo>
                  <a:cubicBezTo>
                    <a:pt x="2452" y="16166"/>
                    <a:pt x="3022" y="18908"/>
                    <a:pt x="2840" y="19659"/>
                  </a:cubicBezTo>
                  <a:cubicBezTo>
                    <a:pt x="2749" y="20034"/>
                    <a:pt x="2560" y="20303"/>
                    <a:pt x="2370" y="20330"/>
                  </a:cubicBezTo>
                  <a:cubicBezTo>
                    <a:pt x="1852" y="20402"/>
                    <a:pt x="0" y="21059"/>
                    <a:pt x="0" y="21170"/>
                  </a:cubicBezTo>
                  <a:cubicBezTo>
                    <a:pt x="0" y="21325"/>
                    <a:pt x="865" y="21462"/>
                    <a:pt x="1843" y="21462"/>
                  </a:cubicBezTo>
                  <a:cubicBezTo>
                    <a:pt x="2323" y="21462"/>
                    <a:pt x="3266" y="21360"/>
                    <a:pt x="3935" y="21235"/>
                  </a:cubicBezTo>
                  <a:cubicBezTo>
                    <a:pt x="4961" y="21044"/>
                    <a:pt x="5662" y="20969"/>
                    <a:pt x="6839" y="20920"/>
                  </a:cubicBezTo>
                  <a:cubicBezTo>
                    <a:pt x="6938" y="20916"/>
                    <a:pt x="6951" y="20323"/>
                    <a:pt x="6868" y="19604"/>
                  </a:cubicBezTo>
                  <a:cubicBezTo>
                    <a:pt x="6748" y="18560"/>
                    <a:pt x="6804" y="18141"/>
                    <a:pt x="7152" y="17518"/>
                  </a:cubicBezTo>
                  <a:cubicBezTo>
                    <a:pt x="7391" y="17089"/>
                    <a:pt x="7681" y="16463"/>
                    <a:pt x="7795" y="16126"/>
                  </a:cubicBezTo>
                  <a:cubicBezTo>
                    <a:pt x="8051" y="15370"/>
                    <a:pt x="8611" y="15021"/>
                    <a:pt x="9505" y="15059"/>
                  </a:cubicBezTo>
                  <a:cubicBezTo>
                    <a:pt x="10526" y="15104"/>
                    <a:pt x="10884" y="15755"/>
                    <a:pt x="10531" y="16921"/>
                  </a:cubicBezTo>
                  <a:cubicBezTo>
                    <a:pt x="10138" y="18217"/>
                    <a:pt x="10465" y="20733"/>
                    <a:pt x="11052" y="20947"/>
                  </a:cubicBezTo>
                  <a:cubicBezTo>
                    <a:pt x="11192" y="20999"/>
                    <a:pt x="11307" y="21106"/>
                    <a:pt x="11307" y="21186"/>
                  </a:cubicBezTo>
                  <a:cubicBezTo>
                    <a:pt x="11307" y="21267"/>
                    <a:pt x="11443" y="21382"/>
                    <a:pt x="11609" y="21442"/>
                  </a:cubicBezTo>
                  <a:cubicBezTo>
                    <a:pt x="12040" y="21600"/>
                    <a:pt x="14302" y="21587"/>
                    <a:pt x="14472" y="21426"/>
                  </a:cubicBezTo>
                  <a:cubicBezTo>
                    <a:pt x="14686" y="21222"/>
                    <a:pt x="14098" y="20562"/>
                    <a:pt x="13533" y="20370"/>
                  </a:cubicBezTo>
                  <a:lnTo>
                    <a:pt x="13017" y="20194"/>
                  </a:lnTo>
                  <a:lnTo>
                    <a:pt x="13527" y="20095"/>
                  </a:lnTo>
                  <a:cubicBezTo>
                    <a:pt x="13807" y="20040"/>
                    <a:pt x="14196" y="19993"/>
                    <a:pt x="14390" y="19993"/>
                  </a:cubicBezTo>
                  <a:cubicBezTo>
                    <a:pt x="14683" y="19993"/>
                    <a:pt x="14767" y="19574"/>
                    <a:pt x="14889" y="17598"/>
                  </a:cubicBezTo>
                  <a:cubicBezTo>
                    <a:pt x="14984" y="16045"/>
                    <a:pt x="15138" y="15165"/>
                    <a:pt x="15318" y="15100"/>
                  </a:cubicBezTo>
                  <a:cubicBezTo>
                    <a:pt x="15519" y="15026"/>
                    <a:pt x="15634" y="15058"/>
                    <a:pt x="15747" y="15216"/>
                  </a:cubicBezTo>
                  <a:cubicBezTo>
                    <a:pt x="15895" y="15423"/>
                    <a:pt x="15974" y="15430"/>
                    <a:pt x="17485" y="15379"/>
                  </a:cubicBezTo>
                  <a:cubicBezTo>
                    <a:pt x="19081" y="15325"/>
                    <a:pt x="20734" y="15084"/>
                    <a:pt x="21334" y="14820"/>
                  </a:cubicBezTo>
                  <a:cubicBezTo>
                    <a:pt x="21594" y="14706"/>
                    <a:pt x="21600" y="14586"/>
                    <a:pt x="21351" y="14196"/>
                  </a:cubicBezTo>
                  <a:cubicBezTo>
                    <a:pt x="20831" y="13383"/>
                    <a:pt x="18909" y="10980"/>
                    <a:pt x="18488" y="10619"/>
                  </a:cubicBezTo>
                  <a:cubicBezTo>
                    <a:pt x="17979" y="10181"/>
                    <a:pt x="17984" y="9910"/>
                    <a:pt x="18511" y="9635"/>
                  </a:cubicBezTo>
                  <a:cubicBezTo>
                    <a:pt x="18947" y="9408"/>
                    <a:pt x="19909" y="8167"/>
                    <a:pt x="19902" y="7843"/>
                  </a:cubicBezTo>
                  <a:cubicBezTo>
                    <a:pt x="19900" y="7742"/>
                    <a:pt x="19716" y="7390"/>
                    <a:pt x="19491" y="7062"/>
                  </a:cubicBezTo>
                  <a:cubicBezTo>
                    <a:pt x="18751" y="5984"/>
                    <a:pt x="18531" y="5646"/>
                    <a:pt x="18308" y="5228"/>
                  </a:cubicBezTo>
                  <a:cubicBezTo>
                    <a:pt x="18187" y="5001"/>
                    <a:pt x="17852" y="4581"/>
                    <a:pt x="17561" y="4293"/>
                  </a:cubicBezTo>
                  <a:cubicBezTo>
                    <a:pt x="17073" y="3811"/>
                    <a:pt x="16936" y="3756"/>
                    <a:pt x="15863" y="3611"/>
                  </a:cubicBezTo>
                  <a:cubicBezTo>
                    <a:pt x="15221" y="3525"/>
                    <a:pt x="14553" y="3414"/>
                    <a:pt x="14379" y="3366"/>
                  </a:cubicBezTo>
                  <a:cubicBezTo>
                    <a:pt x="14205" y="3318"/>
                    <a:pt x="13701" y="3207"/>
                    <a:pt x="13260" y="3121"/>
                  </a:cubicBezTo>
                  <a:cubicBezTo>
                    <a:pt x="11952" y="2864"/>
                    <a:pt x="11863" y="2736"/>
                    <a:pt x="12518" y="2069"/>
                  </a:cubicBezTo>
                  <a:cubicBezTo>
                    <a:pt x="13185" y="1391"/>
                    <a:pt x="13096" y="805"/>
                    <a:pt x="12258" y="298"/>
                  </a:cubicBezTo>
                  <a:cubicBezTo>
                    <a:pt x="11807" y="26"/>
                    <a:pt x="11659" y="0"/>
                    <a:pt x="10519" y="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grpSp>
        <p:nvGrpSpPr>
          <p:cNvPr id="49" name="Agrupar 48">
            <a:extLst>
              <a:ext uri="{FF2B5EF4-FFF2-40B4-BE49-F238E27FC236}">
                <a16:creationId xmlns:a16="http://schemas.microsoft.com/office/drawing/2014/main" id="{A65FCA1F-AEB9-02E3-0208-0779E2A5E2D9}"/>
              </a:ext>
            </a:extLst>
          </p:cNvPr>
          <p:cNvGrpSpPr/>
          <p:nvPr/>
        </p:nvGrpSpPr>
        <p:grpSpPr>
          <a:xfrm>
            <a:off x="9005535" y="919824"/>
            <a:ext cx="2531957" cy="3692482"/>
            <a:chOff x="1172505" y="-3203951"/>
            <a:chExt cx="9846990" cy="13265902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BFDD93D6-0DD8-7A57-865D-4A722BB9B21C}"/>
                </a:ext>
              </a:extLst>
            </p:cNvPr>
            <p:cNvSpPr/>
            <p:nvPr/>
          </p:nvSpPr>
          <p:spPr>
            <a:xfrm>
              <a:off x="1172505" y="4688803"/>
              <a:ext cx="9846990" cy="5373148"/>
            </a:xfrm>
            <a:prstGeom prst="ellipse">
              <a:avLst/>
            </a:prstGeom>
            <a:solidFill>
              <a:srgbClr val="9AB093"/>
            </a:solidFill>
            <a:ln w="6350">
              <a:solidFill>
                <a:srgbClr val="9AB093"/>
              </a:solidFill>
              <a:miter/>
            </a:ln>
          </p:spPr>
          <p:txBody>
            <a:bodyPr lIns="45719" rIns="45719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1pPr>
              <a:lvl2pPr marL="0" marR="0" indent="4572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2pPr>
              <a:lvl3pPr marL="0" marR="0" indent="9144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3pPr>
              <a:lvl4pPr marL="0" marR="0" indent="13716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4pPr>
              <a:lvl5pPr marL="0" marR="0" indent="18288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5pPr>
              <a:lvl6pPr marL="0" marR="0" indent="22860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0" marR="0" indent="27432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0" marR="0" indent="32004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0" marR="0" indent="36576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pPr algn="l" defTabSz="914400">
                <a:defRPr sz="1800">
                  <a:solidFill>
                    <a:srgbClr val="000000"/>
                  </a:solidFill>
                  <a:latin typeface="The Hand"/>
                  <a:ea typeface="The Hand"/>
                  <a:cs typeface="The Hand"/>
                  <a:sym typeface="The Hand"/>
                </a:defRPr>
              </a:pPr>
              <a:endParaRPr/>
            </a:p>
          </p:txBody>
        </p:sp>
        <p:pic>
          <p:nvPicPr>
            <p:cNvPr id="51" name="Imagem 50" descr="Imagem 13">
              <a:extLst>
                <a:ext uri="{FF2B5EF4-FFF2-40B4-BE49-F238E27FC236}">
                  <a16:creationId xmlns:a16="http://schemas.microsoft.com/office/drawing/2014/main" id="{76960543-C5CA-91D3-C981-E03E78A6D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8761" t="27988" r="4368" b="19498"/>
            <a:stretch>
              <a:fillRect/>
            </a:stretch>
          </p:blipFill>
          <p:spPr>
            <a:xfrm flipH="1">
              <a:off x="1851737" y="4837012"/>
              <a:ext cx="6641115" cy="3210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7" h="21548" extrusionOk="0">
                  <a:moveTo>
                    <a:pt x="5353" y="0"/>
                  </a:moveTo>
                  <a:cubicBezTo>
                    <a:pt x="4916" y="0"/>
                    <a:pt x="4553" y="58"/>
                    <a:pt x="4133" y="179"/>
                  </a:cubicBezTo>
                  <a:cubicBezTo>
                    <a:pt x="2188" y="736"/>
                    <a:pt x="750" y="2089"/>
                    <a:pt x="217" y="3868"/>
                  </a:cubicBezTo>
                  <a:cubicBezTo>
                    <a:pt x="-16" y="4645"/>
                    <a:pt x="-33" y="4958"/>
                    <a:pt x="34" y="7067"/>
                  </a:cubicBezTo>
                  <a:cubicBezTo>
                    <a:pt x="122" y="9833"/>
                    <a:pt x="254" y="10451"/>
                    <a:pt x="1233" y="12639"/>
                  </a:cubicBezTo>
                  <a:cubicBezTo>
                    <a:pt x="2185" y="14768"/>
                    <a:pt x="3025" y="16207"/>
                    <a:pt x="3911" y="17231"/>
                  </a:cubicBezTo>
                  <a:cubicBezTo>
                    <a:pt x="5533" y="19104"/>
                    <a:pt x="8676" y="20884"/>
                    <a:pt x="11323" y="21426"/>
                  </a:cubicBezTo>
                  <a:cubicBezTo>
                    <a:pt x="12173" y="21600"/>
                    <a:pt x="14779" y="21584"/>
                    <a:pt x="14866" y="21405"/>
                  </a:cubicBezTo>
                  <a:cubicBezTo>
                    <a:pt x="14915" y="21303"/>
                    <a:pt x="15454" y="21214"/>
                    <a:pt x="16062" y="21202"/>
                  </a:cubicBezTo>
                  <a:cubicBezTo>
                    <a:pt x="18039" y="21162"/>
                    <a:pt x="20308" y="19075"/>
                    <a:pt x="20933" y="16722"/>
                  </a:cubicBezTo>
                  <a:cubicBezTo>
                    <a:pt x="21214" y="15662"/>
                    <a:pt x="21567" y="12407"/>
                    <a:pt x="21567" y="10881"/>
                  </a:cubicBezTo>
                  <a:cubicBezTo>
                    <a:pt x="21567" y="8781"/>
                    <a:pt x="20632" y="6446"/>
                    <a:pt x="19195" y="4960"/>
                  </a:cubicBezTo>
                  <a:cubicBezTo>
                    <a:pt x="17575" y="3282"/>
                    <a:pt x="11622" y="944"/>
                    <a:pt x="7025" y="179"/>
                  </a:cubicBezTo>
                  <a:cubicBezTo>
                    <a:pt x="6304" y="58"/>
                    <a:pt x="5791" y="0"/>
                    <a:pt x="5353" y="0"/>
                  </a:cubicBezTo>
                  <a:close/>
                  <a:moveTo>
                    <a:pt x="5055" y="5988"/>
                  </a:moveTo>
                  <a:cubicBezTo>
                    <a:pt x="5478" y="5942"/>
                    <a:pt x="6324" y="6124"/>
                    <a:pt x="7569" y="6566"/>
                  </a:cubicBezTo>
                  <a:cubicBezTo>
                    <a:pt x="8385" y="6856"/>
                    <a:pt x="8734" y="6888"/>
                    <a:pt x="8829" y="6691"/>
                  </a:cubicBezTo>
                  <a:cubicBezTo>
                    <a:pt x="9027" y="6283"/>
                    <a:pt x="9333" y="6366"/>
                    <a:pt x="9561" y="6885"/>
                  </a:cubicBezTo>
                  <a:cubicBezTo>
                    <a:pt x="9684" y="7164"/>
                    <a:pt x="10158" y="7522"/>
                    <a:pt x="10755" y="7786"/>
                  </a:cubicBezTo>
                  <a:cubicBezTo>
                    <a:pt x="11949" y="8313"/>
                    <a:pt x="12249" y="8589"/>
                    <a:pt x="12057" y="8987"/>
                  </a:cubicBezTo>
                  <a:cubicBezTo>
                    <a:pt x="11977" y="9151"/>
                    <a:pt x="11403" y="9296"/>
                    <a:pt x="10688" y="9333"/>
                  </a:cubicBezTo>
                  <a:cubicBezTo>
                    <a:pt x="9402" y="9400"/>
                    <a:pt x="8111" y="8964"/>
                    <a:pt x="6587" y="7948"/>
                  </a:cubicBezTo>
                  <a:cubicBezTo>
                    <a:pt x="4824" y="6773"/>
                    <a:pt x="4351" y="6065"/>
                    <a:pt x="5055" y="5988"/>
                  </a:cubicBezTo>
                  <a:close/>
                </a:path>
              </a:pathLst>
            </a:custGeom>
            <a:ln w="12700">
              <a:miter lim="400000"/>
            </a:ln>
          </p:spPr>
        </p:pic>
        <p:sp>
          <p:nvSpPr>
            <p:cNvPr id="52" name="Shape">
              <a:extLst>
                <a:ext uri="{FF2B5EF4-FFF2-40B4-BE49-F238E27FC236}">
                  <a16:creationId xmlns:a16="http://schemas.microsoft.com/office/drawing/2014/main" id="{B2DA72C3-BD45-6BDF-503B-5EFCDEC08630}"/>
                </a:ext>
              </a:extLst>
            </p:cNvPr>
            <p:cNvSpPr/>
            <p:nvPr/>
          </p:nvSpPr>
          <p:spPr>
            <a:xfrm>
              <a:off x="4363057" y="5165314"/>
              <a:ext cx="3158967" cy="1072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74" y="3687"/>
                  </a:moveTo>
                  <a:cubicBezTo>
                    <a:pt x="8814" y="3867"/>
                    <a:pt x="7957" y="4178"/>
                    <a:pt x="7108" y="4617"/>
                  </a:cubicBezTo>
                  <a:cubicBezTo>
                    <a:pt x="6238" y="5067"/>
                    <a:pt x="5376" y="5652"/>
                    <a:pt x="4527" y="6369"/>
                  </a:cubicBezTo>
                  <a:lnTo>
                    <a:pt x="2533" y="8242"/>
                  </a:lnTo>
                  <a:lnTo>
                    <a:pt x="692" y="11345"/>
                  </a:lnTo>
                  <a:lnTo>
                    <a:pt x="0" y="13467"/>
                  </a:lnTo>
                  <a:lnTo>
                    <a:pt x="112" y="15756"/>
                  </a:lnTo>
                  <a:lnTo>
                    <a:pt x="787" y="17659"/>
                  </a:lnTo>
                  <a:lnTo>
                    <a:pt x="1708" y="19053"/>
                  </a:lnTo>
                  <a:lnTo>
                    <a:pt x="2610" y="20012"/>
                  </a:lnTo>
                  <a:lnTo>
                    <a:pt x="3193" y="20866"/>
                  </a:lnTo>
                  <a:lnTo>
                    <a:pt x="3742" y="21071"/>
                  </a:lnTo>
                  <a:lnTo>
                    <a:pt x="4314" y="21208"/>
                  </a:lnTo>
                  <a:lnTo>
                    <a:pt x="5124" y="21516"/>
                  </a:lnTo>
                  <a:lnTo>
                    <a:pt x="5994" y="21600"/>
                  </a:lnTo>
                  <a:lnTo>
                    <a:pt x="6649" y="21600"/>
                  </a:lnTo>
                  <a:lnTo>
                    <a:pt x="7352" y="21513"/>
                  </a:lnTo>
                  <a:lnTo>
                    <a:pt x="8567" y="21192"/>
                  </a:lnTo>
                  <a:lnTo>
                    <a:pt x="9519" y="20910"/>
                  </a:lnTo>
                  <a:lnTo>
                    <a:pt x="10371" y="20462"/>
                  </a:lnTo>
                  <a:lnTo>
                    <a:pt x="11179" y="19923"/>
                  </a:lnTo>
                  <a:lnTo>
                    <a:pt x="12329" y="19169"/>
                  </a:lnTo>
                  <a:lnTo>
                    <a:pt x="13881" y="17779"/>
                  </a:lnTo>
                  <a:lnTo>
                    <a:pt x="14670" y="17081"/>
                  </a:lnTo>
                  <a:lnTo>
                    <a:pt x="15623" y="16102"/>
                  </a:lnTo>
                  <a:lnTo>
                    <a:pt x="16445" y="15080"/>
                  </a:lnTo>
                  <a:lnTo>
                    <a:pt x="17249" y="14098"/>
                  </a:lnTo>
                  <a:lnTo>
                    <a:pt x="18179" y="13050"/>
                  </a:lnTo>
                  <a:lnTo>
                    <a:pt x="18655" y="12052"/>
                  </a:lnTo>
                  <a:lnTo>
                    <a:pt x="19421" y="10618"/>
                  </a:lnTo>
                  <a:lnTo>
                    <a:pt x="20158" y="9153"/>
                  </a:lnTo>
                  <a:lnTo>
                    <a:pt x="20646" y="8062"/>
                  </a:lnTo>
                  <a:lnTo>
                    <a:pt x="21144" y="7308"/>
                  </a:lnTo>
                  <a:lnTo>
                    <a:pt x="21472" y="6156"/>
                  </a:lnTo>
                  <a:lnTo>
                    <a:pt x="21600" y="5040"/>
                  </a:lnTo>
                  <a:lnTo>
                    <a:pt x="21586" y="3790"/>
                  </a:lnTo>
                  <a:lnTo>
                    <a:pt x="21297" y="2852"/>
                  </a:lnTo>
                  <a:lnTo>
                    <a:pt x="20886" y="2124"/>
                  </a:lnTo>
                  <a:lnTo>
                    <a:pt x="20322" y="1739"/>
                  </a:lnTo>
                  <a:lnTo>
                    <a:pt x="19654" y="1018"/>
                  </a:lnTo>
                  <a:lnTo>
                    <a:pt x="18796" y="878"/>
                  </a:lnTo>
                  <a:lnTo>
                    <a:pt x="17998" y="0"/>
                  </a:lnTo>
                  <a:lnTo>
                    <a:pt x="17338" y="50"/>
                  </a:lnTo>
                  <a:lnTo>
                    <a:pt x="16530" y="349"/>
                  </a:lnTo>
                  <a:lnTo>
                    <a:pt x="15946" y="736"/>
                  </a:lnTo>
                  <a:lnTo>
                    <a:pt x="15037" y="1322"/>
                  </a:lnTo>
                  <a:lnTo>
                    <a:pt x="14125" y="1982"/>
                  </a:lnTo>
                  <a:lnTo>
                    <a:pt x="13075" y="2235"/>
                  </a:lnTo>
                  <a:lnTo>
                    <a:pt x="12060" y="3043"/>
                  </a:lnTo>
                  <a:lnTo>
                    <a:pt x="11212" y="3268"/>
                  </a:lnTo>
                  <a:lnTo>
                    <a:pt x="9674" y="3687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>
              <a:miter lim="400000"/>
            </a:ln>
          </p:spPr>
          <p:txBody>
            <a:bodyPr lIns="50800" tIns="50800" rIns="50800" bIns="50800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1pPr>
              <a:lvl2pPr marL="0" marR="0" indent="4572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2pPr>
              <a:lvl3pPr marL="0" marR="0" indent="9144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3pPr>
              <a:lvl4pPr marL="0" marR="0" indent="13716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4pPr>
              <a:lvl5pPr marL="0" marR="0" indent="18288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5pPr>
              <a:lvl6pPr marL="0" marR="0" indent="22860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6pPr>
              <a:lvl7pPr marL="0" marR="0" indent="27432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7pPr>
              <a:lvl8pPr marL="0" marR="0" indent="32004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8pPr>
              <a:lvl9pPr marL="0" marR="0" indent="3657600" algn="ctr" defTabSz="2438338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5E5E5E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"/>
                </a:defRPr>
              </a:lvl9pPr>
            </a:lstStyle>
            <a:p>
              <a:endParaRPr/>
            </a:p>
          </p:txBody>
        </p:sp>
        <p:pic>
          <p:nvPicPr>
            <p:cNvPr id="53" name="kisspng-silver-birch-tree-american-sycamore-betula-pubesce-betula-pendula-5b47a9e5ec7e78.9522343815314232059687.png">
              <a:extLst>
                <a:ext uri="{FF2B5EF4-FFF2-40B4-BE49-F238E27FC236}">
                  <a16:creationId xmlns:a16="http://schemas.microsoft.com/office/drawing/2014/main" id="{8EA20CED-584F-5E64-38A6-4AD97885B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9431" r="19431" b="12786"/>
            <a:stretch>
              <a:fillRect/>
            </a:stretch>
          </p:blipFill>
          <p:spPr>
            <a:xfrm>
              <a:off x="3544941" y="-3203951"/>
              <a:ext cx="4794652" cy="9119611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54" name="Screenshot 2021-12-10 at 12.42.10.png">
              <a:extLst>
                <a:ext uri="{FF2B5EF4-FFF2-40B4-BE49-F238E27FC236}">
                  <a16:creationId xmlns:a16="http://schemas.microsoft.com/office/drawing/2014/main" id="{B4467078-F780-1F46-E508-C3B5CCCEB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3424" t="70000" r="51067" b="8307"/>
            <a:stretch>
              <a:fillRect/>
            </a:stretch>
          </p:blipFill>
          <p:spPr>
            <a:xfrm flipH="1">
              <a:off x="8797457" y="3919398"/>
              <a:ext cx="1539909" cy="42986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7" h="21547" extrusionOk="0">
                  <a:moveTo>
                    <a:pt x="8163" y="0"/>
                  </a:moveTo>
                  <a:cubicBezTo>
                    <a:pt x="7807" y="0"/>
                    <a:pt x="4588" y="599"/>
                    <a:pt x="4190" y="740"/>
                  </a:cubicBezTo>
                  <a:cubicBezTo>
                    <a:pt x="3965" y="819"/>
                    <a:pt x="4005" y="952"/>
                    <a:pt x="4365" y="1329"/>
                  </a:cubicBezTo>
                  <a:cubicBezTo>
                    <a:pt x="4956" y="1948"/>
                    <a:pt x="4963" y="2188"/>
                    <a:pt x="4392" y="2300"/>
                  </a:cubicBezTo>
                  <a:cubicBezTo>
                    <a:pt x="4069" y="2363"/>
                    <a:pt x="3966" y="2458"/>
                    <a:pt x="4037" y="2634"/>
                  </a:cubicBezTo>
                  <a:cubicBezTo>
                    <a:pt x="4092" y="2770"/>
                    <a:pt x="4162" y="2950"/>
                    <a:pt x="4190" y="3034"/>
                  </a:cubicBezTo>
                  <a:cubicBezTo>
                    <a:pt x="4217" y="3117"/>
                    <a:pt x="4441" y="3239"/>
                    <a:pt x="4693" y="3306"/>
                  </a:cubicBezTo>
                  <a:cubicBezTo>
                    <a:pt x="5121" y="3420"/>
                    <a:pt x="5086" y="3443"/>
                    <a:pt x="4086" y="3656"/>
                  </a:cubicBezTo>
                  <a:cubicBezTo>
                    <a:pt x="3499" y="3781"/>
                    <a:pt x="2830" y="3959"/>
                    <a:pt x="2599" y="4052"/>
                  </a:cubicBezTo>
                  <a:cubicBezTo>
                    <a:pt x="2079" y="4261"/>
                    <a:pt x="1510" y="4830"/>
                    <a:pt x="1069" y="5586"/>
                  </a:cubicBezTo>
                  <a:cubicBezTo>
                    <a:pt x="884" y="5903"/>
                    <a:pt x="554" y="6420"/>
                    <a:pt x="336" y="6734"/>
                  </a:cubicBezTo>
                  <a:cubicBezTo>
                    <a:pt x="26" y="7181"/>
                    <a:pt x="-40" y="7647"/>
                    <a:pt x="19" y="8894"/>
                  </a:cubicBezTo>
                  <a:lnTo>
                    <a:pt x="96" y="10486"/>
                  </a:lnTo>
                  <a:lnTo>
                    <a:pt x="1129" y="10820"/>
                  </a:lnTo>
                  <a:cubicBezTo>
                    <a:pt x="2095" y="11132"/>
                    <a:pt x="2167" y="11184"/>
                    <a:pt x="2167" y="11611"/>
                  </a:cubicBezTo>
                  <a:cubicBezTo>
                    <a:pt x="2167" y="11863"/>
                    <a:pt x="2314" y="12178"/>
                    <a:pt x="2495" y="12310"/>
                  </a:cubicBezTo>
                  <a:cubicBezTo>
                    <a:pt x="2677" y="12441"/>
                    <a:pt x="2960" y="12747"/>
                    <a:pt x="3124" y="12990"/>
                  </a:cubicBezTo>
                  <a:cubicBezTo>
                    <a:pt x="3287" y="13233"/>
                    <a:pt x="3534" y="13485"/>
                    <a:pt x="3676" y="13547"/>
                  </a:cubicBezTo>
                  <a:cubicBezTo>
                    <a:pt x="4033" y="13703"/>
                    <a:pt x="4326" y="15339"/>
                    <a:pt x="4343" y="17269"/>
                  </a:cubicBezTo>
                  <a:lnTo>
                    <a:pt x="4359" y="18886"/>
                  </a:lnTo>
                  <a:lnTo>
                    <a:pt x="4977" y="18942"/>
                  </a:lnTo>
                  <a:cubicBezTo>
                    <a:pt x="5315" y="18973"/>
                    <a:pt x="5699" y="19072"/>
                    <a:pt x="5829" y="19161"/>
                  </a:cubicBezTo>
                  <a:cubicBezTo>
                    <a:pt x="6110" y="19352"/>
                    <a:pt x="6144" y="19808"/>
                    <a:pt x="5884" y="19903"/>
                  </a:cubicBezTo>
                  <a:cubicBezTo>
                    <a:pt x="5784" y="19940"/>
                    <a:pt x="5682" y="20136"/>
                    <a:pt x="5660" y="20338"/>
                  </a:cubicBezTo>
                  <a:cubicBezTo>
                    <a:pt x="5638" y="20541"/>
                    <a:pt x="5541" y="20840"/>
                    <a:pt x="5447" y="21001"/>
                  </a:cubicBezTo>
                  <a:cubicBezTo>
                    <a:pt x="5312" y="21231"/>
                    <a:pt x="5373" y="21320"/>
                    <a:pt x="5731" y="21419"/>
                  </a:cubicBezTo>
                  <a:cubicBezTo>
                    <a:pt x="6389" y="21600"/>
                    <a:pt x="8096" y="21586"/>
                    <a:pt x="8551" y="21395"/>
                  </a:cubicBezTo>
                  <a:cubicBezTo>
                    <a:pt x="8849" y="21270"/>
                    <a:pt x="8888" y="21118"/>
                    <a:pt x="8737" y="20619"/>
                  </a:cubicBezTo>
                  <a:cubicBezTo>
                    <a:pt x="8628" y="20257"/>
                    <a:pt x="8643" y="19955"/>
                    <a:pt x="8775" y="19897"/>
                  </a:cubicBezTo>
                  <a:cubicBezTo>
                    <a:pt x="8922" y="19832"/>
                    <a:pt x="8885" y="19780"/>
                    <a:pt x="8666" y="19750"/>
                  </a:cubicBezTo>
                  <a:cubicBezTo>
                    <a:pt x="8117" y="19673"/>
                    <a:pt x="7989" y="19210"/>
                    <a:pt x="8010" y="17351"/>
                  </a:cubicBezTo>
                  <a:cubicBezTo>
                    <a:pt x="8025" y="16086"/>
                    <a:pt x="8124" y="15508"/>
                    <a:pt x="8360" y="15302"/>
                  </a:cubicBezTo>
                  <a:cubicBezTo>
                    <a:pt x="8541" y="15144"/>
                    <a:pt x="8769" y="14759"/>
                    <a:pt x="8868" y="14446"/>
                  </a:cubicBezTo>
                  <a:cubicBezTo>
                    <a:pt x="9182" y="13458"/>
                    <a:pt x="9730" y="13210"/>
                    <a:pt x="10076" y="13899"/>
                  </a:cubicBezTo>
                  <a:cubicBezTo>
                    <a:pt x="10168" y="14083"/>
                    <a:pt x="10381" y="14313"/>
                    <a:pt x="10552" y="14410"/>
                  </a:cubicBezTo>
                  <a:cubicBezTo>
                    <a:pt x="10723" y="14508"/>
                    <a:pt x="10934" y="14728"/>
                    <a:pt x="11022" y="14900"/>
                  </a:cubicBezTo>
                  <a:cubicBezTo>
                    <a:pt x="11109" y="15071"/>
                    <a:pt x="11417" y="15372"/>
                    <a:pt x="11705" y="15566"/>
                  </a:cubicBezTo>
                  <a:cubicBezTo>
                    <a:pt x="12478" y="16087"/>
                    <a:pt x="12875" y="16911"/>
                    <a:pt x="13050" y="18381"/>
                  </a:cubicBezTo>
                  <a:cubicBezTo>
                    <a:pt x="13181" y="19489"/>
                    <a:pt x="13143" y="19713"/>
                    <a:pt x="12826" y="19843"/>
                  </a:cubicBezTo>
                  <a:cubicBezTo>
                    <a:pt x="12619" y="19928"/>
                    <a:pt x="12378" y="20247"/>
                    <a:pt x="12284" y="20549"/>
                  </a:cubicBezTo>
                  <a:cubicBezTo>
                    <a:pt x="12073" y="21230"/>
                    <a:pt x="11516" y="21163"/>
                    <a:pt x="18794" y="21337"/>
                  </a:cubicBezTo>
                  <a:cubicBezTo>
                    <a:pt x="21431" y="21400"/>
                    <a:pt x="21560" y="21369"/>
                    <a:pt x="20811" y="20842"/>
                  </a:cubicBezTo>
                  <a:cubicBezTo>
                    <a:pt x="20542" y="20653"/>
                    <a:pt x="20238" y="20578"/>
                    <a:pt x="19652" y="20557"/>
                  </a:cubicBezTo>
                  <a:cubicBezTo>
                    <a:pt x="19069" y="20537"/>
                    <a:pt x="18777" y="20466"/>
                    <a:pt x="18543" y="20287"/>
                  </a:cubicBezTo>
                  <a:cubicBezTo>
                    <a:pt x="18164" y="19997"/>
                    <a:pt x="17424" y="19836"/>
                    <a:pt x="16810" y="19907"/>
                  </a:cubicBezTo>
                  <a:cubicBezTo>
                    <a:pt x="16215" y="19976"/>
                    <a:pt x="15757" y="19756"/>
                    <a:pt x="15854" y="19449"/>
                  </a:cubicBezTo>
                  <a:cubicBezTo>
                    <a:pt x="15910" y="19269"/>
                    <a:pt x="16086" y="19193"/>
                    <a:pt x="16482" y="19173"/>
                  </a:cubicBezTo>
                  <a:cubicBezTo>
                    <a:pt x="16784" y="19157"/>
                    <a:pt x="17038" y="19116"/>
                    <a:pt x="17045" y="19083"/>
                  </a:cubicBezTo>
                  <a:cubicBezTo>
                    <a:pt x="17800" y="15554"/>
                    <a:pt x="17886" y="14359"/>
                    <a:pt x="17422" y="14032"/>
                  </a:cubicBezTo>
                  <a:cubicBezTo>
                    <a:pt x="17207" y="13881"/>
                    <a:pt x="16869" y="13329"/>
                    <a:pt x="16668" y="12807"/>
                  </a:cubicBezTo>
                  <a:cubicBezTo>
                    <a:pt x="16467" y="12285"/>
                    <a:pt x="16205" y="11815"/>
                    <a:pt x="16089" y="11761"/>
                  </a:cubicBezTo>
                  <a:cubicBezTo>
                    <a:pt x="15972" y="11707"/>
                    <a:pt x="15867" y="11302"/>
                    <a:pt x="15854" y="10863"/>
                  </a:cubicBezTo>
                  <a:cubicBezTo>
                    <a:pt x="15831" y="10133"/>
                    <a:pt x="15881" y="10037"/>
                    <a:pt x="16488" y="9718"/>
                  </a:cubicBezTo>
                  <a:cubicBezTo>
                    <a:pt x="17147" y="9371"/>
                    <a:pt x="17149" y="9364"/>
                    <a:pt x="17078" y="8013"/>
                  </a:cubicBezTo>
                  <a:cubicBezTo>
                    <a:pt x="17023" y="6969"/>
                    <a:pt x="16904" y="6544"/>
                    <a:pt x="16553" y="6173"/>
                  </a:cubicBezTo>
                  <a:cubicBezTo>
                    <a:pt x="16302" y="5907"/>
                    <a:pt x="16015" y="5457"/>
                    <a:pt x="15919" y="5172"/>
                  </a:cubicBezTo>
                  <a:cubicBezTo>
                    <a:pt x="15649" y="4374"/>
                    <a:pt x="14795" y="3746"/>
                    <a:pt x="13760" y="3589"/>
                  </a:cubicBezTo>
                  <a:cubicBezTo>
                    <a:pt x="13290" y="3517"/>
                    <a:pt x="12705" y="3457"/>
                    <a:pt x="12459" y="3457"/>
                  </a:cubicBezTo>
                  <a:cubicBezTo>
                    <a:pt x="11561" y="3457"/>
                    <a:pt x="11455" y="3288"/>
                    <a:pt x="12088" y="2855"/>
                  </a:cubicBezTo>
                  <a:cubicBezTo>
                    <a:pt x="12614" y="2494"/>
                    <a:pt x="12654" y="2403"/>
                    <a:pt x="12421" y="2121"/>
                  </a:cubicBezTo>
                  <a:cubicBezTo>
                    <a:pt x="12275" y="1943"/>
                    <a:pt x="12159" y="1700"/>
                    <a:pt x="12159" y="1581"/>
                  </a:cubicBezTo>
                  <a:cubicBezTo>
                    <a:pt x="12159" y="1463"/>
                    <a:pt x="12030" y="1320"/>
                    <a:pt x="11875" y="1263"/>
                  </a:cubicBezTo>
                  <a:cubicBezTo>
                    <a:pt x="11661" y="1185"/>
                    <a:pt x="11675" y="1123"/>
                    <a:pt x="11935" y="1009"/>
                  </a:cubicBezTo>
                  <a:cubicBezTo>
                    <a:pt x="12249" y="870"/>
                    <a:pt x="12234" y="866"/>
                    <a:pt x="11716" y="967"/>
                  </a:cubicBezTo>
                  <a:cubicBezTo>
                    <a:pt x="11115" y="1083"/>
                    <a:pt x="11280" y="1130"/>
                    <a:pt x="8950" y="199"/>
                  </a:cubicBezTo>
                  <a:cubicBezTo>
                    <a:pt x="8676" y="89"/>
                    <a:pt x="8322" y="0"/>
                    <a:pt x="8163" y="0"/>
                  </a:cubicBezTo>
                  <a:close/>
                </a:path>
              </a:pathLst>
            </a:custGeom>
            <a:ln w="12700">
              <a:miter lim="400000"/>
            </a:ln>
          </p:spPr>
        </p:pic>
      </p:grp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68066B9D-40F6-BB24-D8E6-322012A98044}"/>
              </a:ext>
            </a:extLst>
          </p:cNvPr>
          <p:cNvSpPr txBox="1"/>
          <p:nvPr/>
        </p:nvSpPr>
        <p:spPr>
          <a:xfrm>
            <a:off x="9357530" y="4103883"/>
            <a:ext cx="17796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L - </a:t>
            </a:r>
            <a:r>
              <a:rPr lang="pt-PT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</a:t>
            </a:r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 </a:t>
            </a:r>
            <a:endParaRPr lang="pt-PT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3AC249A1-A550-8E84-F704-14706494E26D}"/>
              </a:ext>
            </a:extLst>
          </p:cNvPr>
          <p:cNvSpPr txBox="1"/>
          <p:nvPr/>
        </p:nvSpPr>
        <p:spPr>
          <a:xfrm>
            <a:off x="5624353" y="4124327"/>
            <a:ext cx="18617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M - </a:t>
            </a:r>
            <a:r>
              <a:rPr lang="pt-PT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</a:t>
            </a:r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 </a:t>
            </a:r>
            <a:endParaRPr lang="pt-PT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2C1BAD36-1830-AD66-9932-EA73C5F967DE}"/>
              </a:ext>
            </a:extLst>
          </p:cNvPr>
          <p:cNvSpPr txBox="1"/>
          <p:nvPr/>
        </p:nvSpPr>
        <p:spPr>
          <a:xfrm>
            <a:off x="1410364" y="4110869"/>
            <a:ext cx="17322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-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  <a:endParaRPr lang="pt-PT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6" name="Imagem 15" descr="Uma imagem com árvore, céu, exterior, planta&#10;&#10;Descrição gerada automaticamente">
            <a:extLst>
              <a:ext uri="{FF2B5EF4-FFF2-40B4-BE49-F238E27FC236}">
                <a16:creationId xmlns:a16="http://schemas.microsoft.com/office/drawing/2014/main" id="{51A06188-C3CA-34D9-949E-9F80D545E7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8"/>
          <a:stretch/>
        </p:blipFill>
        <p:spPr bwMode="auto">
          <a:xfrm>
            <a:off x="1539925" y="5111651"/>
            <a:ext cx="688920" cy="64522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Imagem 66">
            <a:extLst>
              <a:ext uri="{FF2B5EF4-FFF2-40B4-BE49-F238E27FC236}">
                <a16:creationId xmlns:a16="http://schemas.microsoft.com/office/drawing/2014/main" id="{58AB8F12-EE9A-F673-F114-56141F40ED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3694" y="5119220"/>
            <a:ext cx="688920" cy="637659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</p:pic>
      <p:pic>
        <p:nvPicPr>
          <p:cNvPr id="68" name="Imagem 67">
            <a:extLst>
              <a:ext uri="{FF2B5EF4-FFF2-40B4-BE49-F238E27FC236}">
                <a16:creationId xmlns:a16="http://schemas.microsoft.com/office/drawing/2014/main" id="{2FECB705-7800-ACCB-81FA-B7DBA3DE42B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7075" t="16322" r="20613" b="14934"/>
          <a:stretch/>
        </p:blipFill>
        <p:spPr>
          <a:xfrm>
            <a:off x="685305" y="5102227"/>
            <a:ext cx="688920" cy="65568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</p:pic>
      <p:pic>
        <p:nvPicPr>
          <p:cNvPr id="69" name="Imagem 15" descr="Uma imagem com árvore, céu, exterior, planta&#10;&#10;Descrição gerada automaticamente">
            <a:extLst>
              <a:ext uri="{FF2B5EF4-FFF2-40B4-BE49-F238E27FC236}">
                <a16:creationId xmlns:a16="http://schemas.microsoft.com/office/drawing/2014/main" id="{ABBECE7D-561B-32AF-432C-A607EC4A21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8"/>
          <a:stretch/>
        </p:blipFill>
        <p:spPr bwMode="auto">
          <a:xfrm>
            <a:off x="5989303" y="5111651"/>
            <a:ext cx="688920" cy="64522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Imagem 69">
            <a:extLst>
              <a:ext uri="{FF2B5EF4-FFF2-40B4-BE49-F238E27FC236}">
                <a16:creationId xmlns:a16="http://schemas.microsoft.com/office/drawing/2014/main" id="{3422F6D5-D24D-FA5E-0225-BDD3D5C09A0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3072" y="5119220"/>
            <a:ext cx="688920" cy="637659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</p:pic>
      <p:pic>
        <p:nvPicPr>
          <p:cNvPr id="71" name="Imagem 70">
            <a:extLst>
              <a:ext uri="{FF2B5EF4-FFF2-40B4-BE49-F238E27FC236}">
                <a16:creationId xmlns:a16="http://schemas.microsoft.com/office/drawing/2014/main" id="{7DF0DAB4-E94C-D452-EB71-E3ACF238260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7075" t="16322" r="20613" b="14934"/>
          <a:stretch/>
        </p:blipFill>
        <p:spPr>
          <a:xfrm>
            <a:off x="5134683" y="5102227"/>
            <a:ext cx="688920" cy="65568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</p:pic>
      <p:pic>
        <p:nvPicPr>
          <p:cNvPr id="72" name="Imagem 16" descr="Uma imagem com exterior, planta, folha, feto&#10;&#10;Descrição gerada automaticamente">
            <a:extLst>
              <a:ext uri="{FF2B5EF4-FFF2-40B4-BE49-F238E27FC236}">
                <a16:creationId xmlns:a16="http://schemas.microsoft.com/office/drawing/2014/main" id="{D15E10CF-0492-D5B1-D37C-D4709D7542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8670"/>
          <a:stretch/>
        </p:blipFill>
        <p:spPr bwMode="auto">
          <a:xfrm>
            <a:off x="10772714" y="5112250"/>
            <a:ext cx="680837" cy="63017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Imagem 15" descr="Uma imagem com árvore, céu, exterior, planta&#10;&#10;Descrição gerada automaticamente">
            <a:extLst>
              <a:ext uri="{FF2B5EF4-FFF2-40B4-BE49-F238E27FC236}">
                <a16:creationId xmlns:a16="http://schemas.microsoft.com/office/drawing/2014/main" id="{B9312753-21C6-14BC-66E2-9B52EA1A50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8"/>
          <a:stretch/>
        </p:blipFill>
        <p:spPr bwMode="auto">
          <a:xfrm>
            <a:off x="9958305" y="5129243"/>
            <a:ext cx="680838" cy="637659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Imagem 73">
            <a:extLst>
              <a:ext uri="{FF2B5EF4-FFF2-40B4-BE49-F238E27FC236}">
                <a16:creationId xmlns:a16="http://schemas.microsoft.com/office/drawing/2014/main" id="{92988C12-062F-E203-2D7D-5F22D5DB7E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0186" y="5112250"/>
            <a:ext cx="680837" cy="630178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</p:pic>
      <p:sp>
        <p:nvSpPr>
          <p:cNvPr id="75" name="CaixaDeTexto 74">
            <a:extLst>
              <a:ext uri="{FF2B5EF4-FFF2-40B4-BE49-F238E27FC236}">
                <a16:creationId xmlns:a16="http://schemas.microsoft.com/office/drawing/2014/main" id="{A7FCA522-8D9F-C11C-51D2-4E4CAB2D8BBD}"/>
              </a:ext>
            </a:extLst>
          </p:cNvPr>
          <p:cNvSpPr txBox="1"/>
          <p:nvPr/>
        </p:nvSpPr>
        <p:spPr>
          <a:xfrm>
            <a:off x="9971315" y="6161524"/>
            <a:ext cx="9923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PT" sz="1200" b="0" i="1" dirty="0" err="1">
                <a:effectLst/>
                <a:latin typeface="Roboto" panose="02000000000000000000" pitchFamily="2" charset="0"/>
              </a:rPr>
              <a:t>Calistemo</a:t>
            </a:r>
            <a:endParaRPr lang="pt-PT" sz="1200" b="0" i="1" dirty="0">
              <a:effectLst/>
              <a:latin typeface="Roboto" panose="02000000000000000000" pitchFamily="2" charset="0"/>
            </a:endParaRPr>
          </a:p>
        </p:txBody>
      </p:sp>
      <p:sp>
        <p:nvSpPr>
          <p:cNvPr id="76" name="CaixaDeTexto 75">
            <a:extLst>
              <a:ext uri="{FF2B5EF4-FFF2-40B4-BE49-F238E27FC236}">
                <a16:creationId xmlns:a16="http://schemas.microsoft.com/office/drawing/2014/main" id="{54FAB77A-C9C8-E4A1-85D6-36C85423EFCE}"/>
              </a:ext>
            </a:extLst>
          </p:cNvPr>
          <p:cNvSpPr txBox="1"/>
          <p:nvPr/>
        </p:nvSpPr>
        <p:spPr>
          <a:xfrm>
            <a:off x="10772714" y="6137050"/>
            <a:ext cx="10265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100" dirty="0" err="1">
                <a:latin typeface="Roboto" panose="02000000000000000000" pitchFamily="2" charset="0"/>
              </a:rPr>
              <a:t>Juniperus</a:t>
            </a:r>
            <a:r>
              <a:rPr lang="pt-PT" sz="1400" dirty="0">
                <a:latin typeface="Roboto" panose="02000000000000000000" pitchFamily="2" charset="0"/>
              </a:rPr>
              <a:t> </a:t>
            </a:r>
          </a:p>
        </p:txBody>
      </p:sp>
      <p:sp>
        <p:nvSpPr>
          <p:cNvPr id="77" name="CaixaDeTexto 76">
            <a:extLst>
              <a:ext uri="{FF2B5EF4-FFF2-40B4-BE49-F238E27FC236}">
                <a16:creationId xmlns:a16="http://schemas.microsoft.com/office/drawing/2014/main" id="{AD1B1A7D-8978-82F3-27A1-A6796508C788}"/>
              </a:ext>
            </a:extLst>
          </p:cNvPr>
          <p:cNvSpPr txBox="1"/>
          <p:nvPr/>
        </p:nvSpPr>
        <p:spPr>
          <a:xfrm>
            <a:off x="8730698" y="6137050"/>
            <a:ext cx="1351661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050" dirty="0" err="1">
                <a:latin typeface="Roboto" panose="02000000000000000000" pitchFamily="2" charset="0"/>
              </a:rPr>
              <a:t>Rosmarinus</a:t>
            </a:r>
            <a:r>
              <a:rPr lang="pt-PT" sz="1050" dirty="0">
                <a:latin typeface="Roboto" panose="02000000000000000000" pitchFamily="2" charset="0"/>
              </a:rPr>
              <a:t> </a:t>
            </a:r>
            <a:r>
              <a:rPr lang="pt-PT" sz="1050" dirty="0" err="1">
                <a:latin typeface="Roboto" panose="02000000000000000000" pitchFamily="2" charset="0"/>
              </a:rPr>
              <a:t>officinalis</a:t>
            </a:r>
            <a:r>
              <a:rPr lang="pt-PT" sz="1050" dirty="0">
                <a:latin typeface="Roboto" panose="02000000000000000000" pitchFamily="2" charset="0"/>
              </a:rPr>
              <a:t> var. </a:t>
            </a:r>
            <a:r>
              <a:rPr lang="pt-PT" sz="1050" dirty="0" err="1">
                <a:latin typeface="Roboto" panose="02000000000000000000" pitchFamily="2" charset="0"/>
              </a:rPr>
              <a:t>prostratus</a:t>
            </a:r>
            <a:endParaRPr lang="pt-PT" sz="1050" dirty="0">
              <a:latin typeface="Roboto" panose="02000000000000000000" pitchFamily="2" charset="0"/>
            </a:endParaRPr>
          </a:p>
        </p:txBody>
      </p:sp>
      <p:sp>
        <p:nvSpPr>
          <p:cNvPr id="78" name="CaixaDeTexto 77">
            <a:extLst>
              <a:ext uri="{FF2B5EF4-FFF2-40B4-BE49-F238E27FC236}">
                <a16:creationId xmlns:a16="http://schemas.microsoft.com/office/drawing/2014/main" id="{66D08152-EA45-F917-6DEE-314628303F26}"/>
              </a:ext>
            </a:extLst>
          </p:cNvPr>
          <p:cNvSpPr txBox="1"/>
          <p:nvPr/>
        </p:nvSpPr>
        <p:spPr>
          <a:xfrm>
            <a:off x="4692949" y="6075494"/>
            <a:ext cx="142661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100" i="1" dirty="0" err="1">
                <a:latin typeface="Roboto" panose="02000000000000000000" pitchFamily="2" charset="0"/>
              </a:rPr>
              <a:t>Euonymus</a:t>
            </a:r>
            <a:r>
              <a:rPr lang="pt-PT" sz="1100" i="1" dirty="0">
                <a:latin typeface="Roboto" panose="02000000000000000000" pitchFamily="2" charset="0"/>
              </a:rPr>
              <a:t>  </a:t>
            </a:r>
            <a:r>
              <a:rPr lang="pt-PT" sz="1100" i="1" dirty="0" err="1">
                <a:latin typeface="Roboto" panose="02000000000000000000" pitchFamily="2" charset="0"/>
              </a:rPr>
              <a:t>Evônimo-do-Japão</a:t>
            </a:r>
            <a:endParaRPr lang="pt-PT" sz="1100" i="1" dirty="0">
              <a:latin typeface="Roboto" panose="02000000000000000000" pitchFamily="2" charset="0"/>
            </a:endParaRPr>
          </a:p>
        </p:txBody>
      </p:sp>
      <p:sp>
        <p:nvSpPr>
          <p:cNvPr id="79" name="CaixaDeTexto 78">
            <a:extLst>
              <a:ext uri="{FF2B5EF4-FFF2-40B4-BE49-F238E27FC236}">
                <a16:creationId xmlns:a16="http://schemas.microsoft.com/office/drawing/2014/main" id="{DDE91DF4-A67F-8E1B-43C5-3E9D03C9453E}"/>
              </a:ext>
            </a:extLst>
          </p:cNvPr>
          <p:cNvSpPr txBox="1"/>
          <p:nvPr/>
        </p:nvSpPr>
        <p:spPr>
          <a:xfrm>
            <a:off x="254011" y="6050173"/>
            <a:ext cx="142661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100" i="1" dirty="0" err="1">
                <a:latin typeface="Roboto" panose="02000000000000000000" pitchFamily="2" charset="0"/>
              </a:rPr>
              <a:t>Euonymus</a:t>
            </a:r>
            <a:r>
              <a:rPr lang="pt-PT" sz="1100" i="1" dirty="0">
                <a:latin typeface="Roboto" panose="02000000000000000000" pitchFamily="2" charset="0"/>
              </a:rPr>
              <a:t>  </a:t>
            </a:r>
            <a:r>
              <a:rPr lang="pt-PT" sz="1100" i="1" dirty="0" err="1">
                <a:latin typeface="Roboto" panose="02000000000000000000" pitchFamily="2" charset="0"/>
              </a:rPr>
              <a:t>Evônimo-do-Japão</a:t>
            </a:r>
            <a:endParaRPr lang="pt-PT" sz="1100" i="1" dirty="0">
              <a:latin typeface="Roboto" panose="02000000000000000000" pitchFamily="2" charset="0"/>
            </a:endParaRPr>
          </a:p>
        </p:txBody>
      </p:sp>
      <p:sp>
        <p:nvSpPr>
          <p:cNvPr id="80" name="CaixaDeTexto 79">
            <a:extLst>
              <a:ext uri="{FF2B5EF4-FFF2-40B4-BE49-F238E27FC236}">
                <a16:creationId xmlns:a16="http://schemas.microsoft.com/office/drawing/2014/main" id="{B9E6B4A9-7735-D6BD-2765-47A4A850A9BE}"/>
              </a:ext>
            </a:extLst>
          </p:cNvPr>
          <p:cNvSpPr txBox="1"/>
          <p:nvPr/>
        </p:nvSpPr>
        <p:spPr>
          <a:xfrm>
            <a:off x="5928570" y="6050173"/>
            <a:ext cx="9923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PT" sz="1200" b="0" i="1" dirty="0" err="1">
                <a:effectLst/>
                <a:latin typeface="Roboto" panose="02000000000000000000" pitchFamily="2" charset="0"/>
              </a:rPr>
              <a:t>Calistemo</a:t>
            </a:r>
            <a:endParaRPr lang="pt-PT" sz="1200" b="0" i="1" dirty="0">
              <a:effectLst/>
              <a:latin typeface="Roboto" panose="02000000000000000000" pitchFamily="2" charset="0"/>
            </a:endParaRPr>
          </a:p>
        </p:txBody>
      </p:sp>
      <p:sp>
        <p:nvSpPr>
          <p:cNvPr id="81" name="CaixaDeTexto 80">
            <a:extLst>
              <a:ext uri="{FF2B5EF4-FFF2-40B4-BE49-F238E27FC236}">
                <a16:creationId xmlns:a16="http://schemas.microsoft.com/office/drawing/2014/main" id="{DB0B1A00-5424-EF33-9A8E-362CE573098C}"/>
              </a:ext>
            </a:extLst>
          </p:cNvPr>
          <p:cNvSpPr txBox="1"/>
          <p:nvPr/>
        </p:nvSpPr>
        <p:spPr>
          <a:xfrm>
            <a:off x="1429601" y="5860125"/>
            <a:ext cx="9923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PT" sz="1200" b="0" i="1" dirty="0" err="1">
                <a:effectLst/>
                <a:latin typeface="Roboto" panose="02000000000000000000" pitchFamily="2" charset="0"/>
              </a:rPr>
              <a:t>Calistemo</a:t>
            </a:r>
            <a:endParaRPr lang="pt-PT" sz="1200" b="0" i="1" dirty="0">
              <a:effectLst/>
              <a:latin typeface="Roboto" panose="02000000000000000000" pitchFamily="2" charset="0"/>
            </a:endParaRPr>
          </a:p>
        </p:txBody>
      </p:sp>
      <p:sp>
        <p:nvSpPr>
          <p:cNvPr id="82" name="CaixaDeTexto 81">
            <a:extLst>
              <a:ext uri="{FF2B5EF4-FFF2-40B4-BE49-F238E27FC236}">
                <a16:creationId xmlns:a16="http://schemas.microsoft.com/office/drawing/2014/main" id="{7C79B756-674B-821E-1343-7DF40B3C371C}"/>
              </a:ext>
            </a:extLst>
          </p:cNvPr>
          <p:cNvSpPr txBox="1"/>
          <p:nvPr/>
        </p:nvSpPr>
        <p:spPr>
          <a:xfrm>
            <a:off x="6590314" y="6081485"/>
            <a:ext cx="1351661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050" dirty="0" err="1">
                <a:latin typeface="Roboto" panose="02000000000000000000" pitchFamily="2" charset="0"/>
              </a:rPr>
              <a:t>Rosmarinus</a:t>
            </a:r>
            <a:r>
              <a:rPr lang="pt-PT" sz="1050" dirty="0">
                <a:latin typeface="Roboto" panose="02000000000000000000" pitchFamily="2" charset="0"/>
              </a:rPr>
              <a:t> </a:t>
            </a:r>
            <a:r>
              <a:rPr lang="pt-PT" sz="1050" dirty="0" err="1">
                <a:latin typeface="Roboto" panose="02000000000000000000" pitchFamily="2" charset="0"/>
              </a:rPr>
              <a:t>officinalis</a:t>
            </a:r>
            <a:r>
              <a:rPr lang="pt-PT" sz="1050" dirty="0">
                <a:latin typeface="Roboto" panose="02000000000000000000" pitchFamily="2" charset="0"/>
              </a:rPr>
              <a:t> var. </a:t>
            </a:r>
            <a:r>
              <a:rPr lang="pt-PT" sz="1050" dirty="0" err="1">
                <a:latin typeface="Roboto" panose="02000000000000000000" pitchFamily="2" charset="0"/>
              </a:rPr>
              <a:t>prostratus</a:t>
            </a:r>
            <a:endParaRPr lang="pt-PT" sz="1050" dirty="0">
              <a:latin typeface="Roboto" panose="02000000000000000000" pitchFamily="2" charset="0"/>
            </a:endParaRPr>
          </a:p>
        </p:txBody>
      </p:sp>
      <p:sp>
        <p:nvSpPr>
          <p:cNvPr id="83" name="CaixaDeTexto 82">
            <a:extLst>
              <a:ext uri="{FF2B5EF4-FFF2-40B4-BE49-F238E27FC236}">
                <a16:creationId xmlns:a16="http://schemas.microsoft.com/office/drawing/2014/main" id="{CED30CCA-B4E9-FF61-1B93-82A07808B458}"/>
              </a:ext>
            </a:extLst>
          </p:cNvPr>
          <p:cNvSpPr txBox="1"/>
          <p:nvPr/>
        </p:nvSpPr>
        <p:spPr>
          <a:xfrm>
            <a:off x="2157127" y="6011482"/>
            <a:ext cx="1351661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050" dirty="0" err="1">
                <a:latin typeface="Roboto" panose="02000000000000000000" pitchFamily="2" charset="0"/>
              </a:rPr>
              <a:t>Rosmarinus</a:t>
            </a:r>
            <a:r>
              <a:rPr lang="pt-PT" sz="1050" dirty="0">
                <a:latin typeface="Roboto" panose="02000000000000000000" pitchFamily="2" charset="0"/>
              </a:rPr>
              <a:t> </a:t>
            </a:r>
            <a:r>
              <a:rPr lang="pt-PT" sz="1050" dirty="0" err="1">
                <a:latin typeface="Roboto" panose="02000000000000000000" pitchFamily="2" charset="0"/>
              </a:rPr>
              <a:t>officinalis</a:t>
            </a:r>
            <a:r>
              <a:rPr lang="pt-PT" sz="1050" dirty="0">
                <a:latin typeface="Roboto" panose="02000000000000000000" pitchFamily="2" charset="0"/>
              </a:rPr>
              <a:t> var. </a:t>
            </a:r>
            <a:r>
              <a:rPr lang="pt-PT" sz="1050" dirty="0" err="1">
                <a:latin typeface="Roboto" panose="02000000000000000000" pitchFamily="2" charset="0"/>
              </a:rPr>
              <a:t>prostratus</a:t>
            </a:r>
            <a:endParaRPr lang="pt-PT" sz="1050" dirty="0">
              <a:latin typeface="Roboto" panose="02000000000000000000" pitchFamily="2" charset="0"/>
            </a:endParaRPr>
          </a:p>
        </p:txBody>
      </p:sp>
      <p:sp>
        <p:nvSpPr>
          <p:cNvPr id="84" name="Título 1">
            <a:extLst>
              <a:ext uri="{FF2B5EF4-FFF2-40B4-BE49-F238E27FC236}">
                <a16:creationId xmlns:a16="http://schemas.microsoft.com/office/drawing/2014/main" id="{EA4EDEA0-E288-E7BD-EC7C-C747EAAA150E}"/>
              </a:ext>
            </a:extLst>
          </p:cNvPr>
          <p:cNvSpPr txBox="1">
            <a:spLocks/>
          </p:cNvSpPr>
          <p:nvPr/>
        </p:nvSpPr>
        <p:spPr>
          <a:xfrm>
            <a:off x="356005" y="-44478"/>
            <a:ext cx="10515600" cy="1316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3200" dirty="0"/>
              <a:t>Vegetação Proposta por Ilha </a:t>
            </a:r>
          </a:p>
        </p:txBody>
      </p:sp>
    </p:spTree>
    <p:extLst>
      <p:ext uri="{BB962C8B-B14F-4D97-AF65-F5344CB8AC3E}">
        <p14:creationId xmlns:p14="http://schemas.microsoft.com/office/powerpoint/2010/main" val="859592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C8B1DBB3-E263-43AE-AAAA-2348C2AA0B25}"/>
              </a:ext>
            </a:extLst>
          </p:cNvPr>
          <p:cNvSpPr txBox="1"/>
          <p:nvPr/>
        </p:nvSpPr>
        <p:spPr>
          <a:xfrm>
            <a:off x="234689" y="535802"/>
            <a:ext cx="36895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pt-PT" sz="5400" b="1" spc="300" dirty="0">
                <a:latin typeface="+mj-lt"/>
              </a:rPr>
              <a:t>Conceito</a:t>
            </a:r>
            <a:endParaRPr lang="pt-PT" sz="5400" b="1" dirty="0">
              <a:latin typeface="+mj-lt"/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8C67D8C8-D167-431E-9525-7D457002F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429" y="4054191"/>
            <a:ext cx="1832027" cy="896116"/>
          </a:xfrm>
        </p:spPr>
        <p:txBody>
          <a:bodyPr>
            <a:noAutofit/>
          </a:bodyPr>
          <a:lstStyle/>
          <a:p>
            <a:pPr algn="ctr"/>
            <a:r>
              <a:rPr lang="pt-PT" sz="32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Ilha</a:t>
            </a:r>
            <a:endParaRPr lang="pt-PT" sz="28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66C9612D-F39A-41B4-905B-BF1B4C744F9B}"/>
              </a:ext>
            </a:extLst>
          </p:cNvPr>
          <p:cNvGrpSpPr/>
          <p:nvPr/>
        </p:nvGrpSpPr>
        <p:grpSpPr>
          <a:xfrm rot="19629452">
            <a:off x="2386144" y="2647142"/>
            <a:ext cx="2320599" cy="2138036"/>
            <a:chOff x="1897182" y="2413469"/>
            <a:chExt cx="2320599" cy="213803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D9E1410-F456-482C-B5EC-9561C63F3978}"/>
                </a:ext>
              </a:extLst>
            </p:cNvPr>
            <p:cNvSpPr/>
            <p:nvPr/>
          </p:nvSpPr>
          <p:spPr>
            <a:xfrm>
              <a:off x="1897182" y="2413469"/>
              <a:ext cx="2320599" cy="2138036"/>
            </a:xfrm>
            <a:custGeom>
              <a:avLst/>
              <a:gdLst>
                <a:gd name="connsiteX0" fmla="*/ 0 w 2320599"/>
                <a:gd name="connsiteY0" fmla="*/ 1069018 h 2138036"/>
                <a:gd name="connsiteX1" fmla="*/ 1160300 w 2320599"/>
                <a:gd name="connsiteY1" fmla="*/ 0 h 2138036"/>
                <a:gd name="connsiteX2" fmla="*/ 2320600 w 2320599"/>
                <a:gd name="connsiteY2" fmla="*/ 1069018 h 2138036"/>
                <a:gd name="connsiteX3" fmla="*/ 1160300 w 2320599"/>
                <a:gd name="connsiteY3" fmla="*/ 2138036 h 2138036"/>
                <a:gd name="connsiteX4" fmla="*/ 0 w 2320599"/>
                <a:gd name="connsiteY4" fmla="*/ 1069018 h 2138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0599" h="2138036" extrusionOk="0">
                  <a:moveTo>
                    <a:pt x="0" y="1069018"/>
                  </a:moveTo>
                  <a:cubicBezTo>
                    <a:pt x="-20044" y="479473"/>
                    <a:pt x="554896" y="34816"/>
                    <a:pt x="1160300" y="0"/>
                  </a:cubicBezTo>
                  <a:cubicBezTo>
                    <a:pt x="1845283" y="90647"/>
                    <a:pt x="2322779" y="545123"/>
                    <a:pt x="2320600" y="1069018"/>
                  </a:cubicBezTo>
                  <a:cubicBezTo>
                    <a:pt x="2308187" y="1640692"/>
                    <a:pt x="1824014" y="2165722"/>
                    <a:pt x="1160300" y="2138036"/>
                  </a:cubicBezTo>
                  <a:cubicBezTo>
                    <a:pt x="545216" y="2042325"/>
                    <a:pt x="40007" y="1734011"/>
                    <a:pt x="0" y="1069018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D03632C-D9BA-4109-89A1-5C344470CC71}"/>
                </a:ext>
              </a:extLst>
            </p:cNvPr>
            <p:cNvSpPr/>
            <p:nvPr/>
          </p:nvSpPr>
          <p:spPr>
            <a:xfrm>
              <a:off x="2183756" y="3109279"/>
              <a:ext cx="978553" cy="901570"/>
            </a:xfrm>
            <a:custGeom>
              <a:avLst/>
              <a:gdLst>
                <a:gd name="connsiteX0" fmla="*/ 0 w 978553"/>
                <a:gd name="connsiteY0" fmla="*/ 450785 h 901570"/>
                <a:gd name="connsiteX1" fmla="*/ 489277 w 978553"/>
                <a:gd name="connsiteY1" fmla="*/ 0 h 901570"/>
                <a:gd name="connsiteX2" fmla="*/ 978554 w 978553"/>
                <a:gd name="connsiteY2" fmla="*/ 450785 h 901570"/>
                <a:gd name="connsiteX3" fmla="*/ 489277 w 978553"/>
                <a:gd name="connsiteY3" fmla="*/ 901570 h 901570"/>
                <a:gd name="connsiteX4" fmla="*/ 0 w 978553"/>
                <a:gd name="connsiteY4" fmla="*/ 450785 h 90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8553" h="901570" fill="none" extrusionOk="0">
                  <a:moveTo>
                    <a:pt x="0" y="450785"/>
                  </a:moveTo>
                  <a:cubicBezTo>
                    <a:pt x="23404" y="203550"/>
                    <a:pt x="244835" y="45087"/>
                    <a:pt x="489277" y="0"/>
                  </a:cubicBezTo>
                  <a:cubicBezTo>
                    <a:pt x="763209" y="34086"/>
                    <a:pt x="965433" y="245344"/>
                    <a:pt x="978554" y="450785"/>
                  </a:cubicBezTo>
                  <a:cubicBezTo>
                    <a:pt x="986165" y="689625"/>
                    <a:pt x="743101" y="905408"/>
                    <a:pt x="489277" y="901570"/>
                  </a:cubicBezTo>
                  <a:cubicBezTo>
                    <a:pt x="232674" y="899724"/>
                    <a:pt x="37282" y="674637"/>
                    <a:pt x="0" y="450785"/>
                  </a:cubicBezTo>
                  <a:close/>
                </a:path>
                <a:path w="978553" h="901570" stroke="0" extrusionOk="0">
                  <a:moveTo>
                    <a:pt x="0" y="450785"/>
                  </a:moveTo>
                  <a:cubicBezTo>
                    <a:pt x="-53470" y="204110"/>
                    <a:pt x="238451" y="19067"/>
                    <a:pt x="489277" y="0"/>
                  </a:cubicBezTo>
                  <a:cubicBezTo>
                    <a:pt x="765989" y="13324"/>
                    <a:pt x="979133" y="219488"/>
                    <a:pt x="978554" y="450785"/>
                  </a:cubicBezTo>
                  <a:cubicBezTo>
                    <a:pt x="974995" y="694378"/>
                    <a:pt x="790216" y="938711"/>
                    <a:pt x="489277" y="901570"/>
                  </a:cubicBezTo>
                  <a:cubicBezTo>
                    <a:pt x="221724" y="891650"/>
                    <a:pt x="3824" y="706877"/>
                    <a:pt x="0" y="450785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650216993">
                    <a:prstGeom prst="ellipse">
                      <a:avLst/>
                    </a:pr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12" name="Título 1">
            <a:extLst>
              <a:ext uri="{FF2B5EF4-FFF2-40B4-BE49-F238E27FC236}">
                <a16:creationId xmlns:a16="http://schemas.microsoft.com/office/drawing/2014/main" id="{CABD0A0A-C9E7-45BC-B335-3C856ECDE0DB}"/>
              </a:ext>
            </a:extLst>
          </p:cNvPr>
          <p:cNvSpPr txBox="1">
            <a:spLocks/>
          </p:cNvSpPr>
          <p:nvPr/>
        </p:nvSpPr>
        <p:spPr>
          <a:xfrm>
            <a:off x="6837852" y="1789553"/>
            <a:ext cx="2538972" cy="10148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3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Arquipélago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A8861A2F-1846-45DE-B788-CA4D2227646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7655" y="5496323"/>
            <a:ext cx="1263257" cy="1241891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id="{5B043896-7772-4B98-858D-A6AE920F204B}"/>
              </a:ext>
            </a:extLst>
          </p:cNvPr>
          <p:cNvSpPr txBox="1">
            <a:spLocks/>
          </p:cNvSpPr>
          <p:nvPr/>
        </p:nvSpPr>
        <p:spPr>
          <a:xfrm>
            <a:off x="1463066" y="5536850"/>
            <a:ext cx="2933836" cy="1160836"/>
          </a:xfrm>
          <a:prstGeom prst="rect">
            <a:avLst/>
          </a:prstGeom>
          <a:ln>
            <a:solidFill>
              <a:schemeClr val="tx2">
                <a:lumMod val="90000"/>
                <a:lumOff val="10000"/>
              </a:schemeClr>
            </a:solidFill>
            <a:prstDash val="dashDot"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AGENDA CULTURAL | Pintura de QR </a:t>
            </a:r>
            <a:r>
              <a:rPr lang="pt-PT" sz="2000" b="1" dirty="0" err="1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Code</a:t>
            </a:r>
            <a:r>
              <a:rPr lang="pt-PT" sz="20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 </a:t>
            </a:r>
          </a:p>
          <a:p>
            <a:pPr algn="ctr"/>
            <a:endParaRPr lang="pt-PT" sz="500" b="1" i="1" dirty="0">
              <a:solidFill>
                <a:schemeClr val="tx2">
                  <a:lumMod val="75000"/>
                  <a:lumOff val="25000"/>
                </a:schemeClr>
              </a:solidFill>
              <a:latin typeface="+mn-lt"/>
            </a:endParaRPr>
          </a:p>
          <a:p>
            <a:pPr algn="ctr"/>
            <a:r>
              <a:rPr lang="pt-PT" sz="1400" b="1" i="1" dirty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rPr>
              <a:t>https://www.cm-leiria.pt/visite-leiria/espetaculos-e-eventos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FA499BD2-F859-4A06-917F-CC0F60C208A2}"/>
              </a:ext>
            </a:extLst>
          </p:cNvPr>
          <p:cNvGrpSpPr/>
          <p:nvPr/>
        </p:nvGrpSpPr>
        <p:grpSpPr>
          <a:xfrm>
            <a:off x="6830583" y="2682926"/>
            <a:ext cx="4306025" cy="3960758"/>
            <a:chOff x="6544235" y="2072490"/>
            <a:chExt cx="4306025" cy="3960758"/>
          </a:xfrm>
        </p:grpSpPr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047098BD-45A4-4989-82EB-12A27E3764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323" t="7265" r="2420" b="5414"/>
            <a:stretch/>
          </p:blipFill>
          <p:spPr>
            <a:xfrm>
              <a:off x="6544235" y="2072490"/>
              <a:ext cx="4184699" cy="3960758"/>
            </a:xfrm>
            <a:prstGeom prst="rect">
              <a:avLst/>
            </a:prstGeom>
          </p:spPr>
        </p:pic>
        <p:pic>
          <p:nvPicPr>
            <p:cNvPr id="17" name="Imagem 16">
              <a:extLst>
                <a:ext uri="{FF2B5EF4-FFF2-40B4-BE49-F238E27FC236}">
                  <a16:creationId xmlns:a16="http://schemas.microsoft.com/office/drawing/2014/main" id="{BE7BEC4A-CB20-4AB4-9D21-01B87B8746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7837" t="7265" b="60663"/>
            <a:stretch/>
          </p:blipFill>
          <p:spPr>
            <a:xfrm>
              <a:off x="9744924" y="5478924"/>
              <a:ext cx="1105336" cy="474298"/>
            </a:xfrm>
            <a:prstGeom prst="rect">
              <a:avLst/>
            </a:prstGeom>
          </p:spPr>
        </p:pic>
        <p:pic>
          <p:nvPicPr>
            <p:cNvPr id="18" name="Imagem 17">
              <a:extLst>
                <a:ext uri="{FF2B5EF4-FFF2-40B4-BE49-F238E27FC236}">
                  <a16:creationId xmlns:a16="http://schemas.microsoft.com/office/drawing/2014/main" id="{E564944A-3291-45A6-AF92-8A71A60953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7837" t="14213" r="5446" b="60663"/>
            <a:stretch/>
          </p:blipFill>
          <p:spPr>
            <a:xfrm>
              <a:off x="6544235" y="5661700"/>
              <a:ext cx="833718" cy="3715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85627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" name="Título 33">
            <a:extLst>
              <a:ext uri="{FF2B5EF4-FFF2-40B4-BE49-F238E27FC236}">
                <a16:creationId xmlns:a16="http://schemas.microsoft.com/office/drawing/2014/main" id="{881961C0-DE68-977D-FD9E-A5597277D130}"/>
              </a:ext>
            </a:extLst>
          </p:cNvPr>
          <p:cNvSpPr txBox="1">
            <a:spLocks/>
          </p:cNvSpPr>
          <p:nvPr/>
        </p:nvSpPr>
        <p:spPr>
          <a:xfrm>
            <a:off x="685305" y="627055"/>
            <a:ext cx="10923989" cy="1403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>
                <a:solidFill>
                  <a:schemeClr val="bg1"/>
                </a:solidFill>
              </a:rPr>
              <a:t>0</a:t>
            </a:r>
            <a:endParaRPr lang="pt-PT" dirty="0">
              <a:solidFill>
                <a:schemeClr val="bg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D591F8A-9E82-2382-C961-17BAAE4B3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" y="-123032"/>
            <a:ext cx="10515600" cy="1325563"/>
          </a:xfrm>
        </p:spPr>
        <p:txBody>
          <a:bodyPr/>
          <a:lstStyle/>
          <a:p>
            <a:r>
              <a:rPr lang="pt-PT" dirty="0"/>
              <a:t>Estimativa Orçamental </a:t>
            </a:r>
          </a:p>
        </p:txBody>
      </p:sp>
      <p:sp>
        <p:nvSpPr>
          <p:cNvPr id="5" name="Text Box 9">
            <a:extLst>
              <a:ext uri="{FF2B5EF4-FFF2-40B4-BE49-F238E27FC236}">
                <a16:creationId xmlns:a16="http://schemas.microsoft.com/office/drawing/2014/main" id="{31515E25-43BF-4A57-B601-87A96880AC9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" name="Text Box 40">
            <a:extLst>
              <a:ext uri="{FF2B5EF4-FFF2-40B4-BE49-F238E27FC236}">
                <a16:creationId xmlns:a16="http://schemas.microsoft.com/office/drawing/2014/main" id="{8AD62FC5-3950-484B-8C48-2315889EEE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" name="Text Box 41">
            <a:extLst>
              <a:ext uri="{FF2B5EF4-FFF2-40B4-BE49-F238E27FC236}">
                <a16:creationId xmlns:a16="http://schemas.microsoft.com/office/drawing/2014/main" id="{F6B0C20C-51E4-4154-BF62-6EC86689259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" name="Text Box 48">
            <a:extLst>
              <a:ext uri="{FF2B5EF4-FFF2-40B4-BE49-F238E27FC236}">
                <a16:creationId xmlns:a16="http://schemas.microsoft.com/office/drawing/2014/main" id="{D12E6358-9096-4F07-81C7-8C92851D9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" name="Text Box 49">
            <a:extLst>
              <a:ext uri="{FF2B5EF4-FFF2-40B4-BE49-F238E27FC236}">
                <a16:creationId xmlns:a16="http://schemas.microsoft.com/office/drawing/2014/main" id="{337CFCC9-820A-4E13-99D0-889C1583D63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" name="Text Box 53">
            <a:extLst>
              <a:ext uri="{FF2B5EF4-FFF2-40B4-BE49-F238E27FC236}">
                <a16:creationId xmlns:a16="http://schemas.microsoft.com/office/drawing/2014/main" id="{81CB3534-4102-4E5E-8BE2-001C050CA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" name="Text Box 54">
            <a:extLst>
              <a:ext uri="{FF2B5EF4-FFF2-40B4-BE49-F238E27FC236}">
                <a16:creationId xmlns:a16="http://schemas.microsoft.com/office/drawing/2014/main" id="{9D6698B5-CF05-492B-8EE6-5CFC67ACCA5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" name="Text Box 58">
            <a:extLst>
              <a:ext uri="{FF2B5EF4-FFF2-40B4-BE49-F238E27FC236}">
                <a16:creationId xmlns:a16="http://schemas.microsoft.com/office/drawing/2014/main" id="{68E7BDD7-22E6-4AFB-8782-22FB70F39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" name="Text Box 68">
            <a:extLst>
              <a:ext uri="{FF2B5EF4-FFF2-40B4-BE49-F238E27FC236}">
                <a16:creationId xmlns:a16="http://schemas.microsoft.com/office/drawing/2014/main" id="{BF210E96-0D34-47CE-9A8F-CCE06FD8E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" name="Text Box 69">
            <a:extLst>
              <a:ext uri="{FF2B5EF4-FFF2-40B4-BE49-F238E27FC236}">
                <a16:creationId xmlns:a16="http://schemas.microsoft.com/office/drawing/2014/main" id="{3221D992-8E8B-419B-BD0A-C6B3A4A1800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" name="Text Box 73">
            <a:extLst>
              <a:ext uri="{FF2B5EF4-FFF2-40B4-BE49-F238E27FC236}">
                <a16:creationId xmlns:a16="http://schemas.microsoft.com/office/drawing/2014/main" id="{74E45AA4-A87F-44E2-A821-9176900B1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" name="Text Box 74">
            <a:extLst>
              <a:ext uri="{FF2B5EF4-FFF2-40B4-BE49-F238E27FC236}">
                <a16:creationId xmlns:a16="http://schemas.microsoft.com/office/drawing/2014/main" id="{27F03547-1B43-4B2D-B1CD-E43E135C473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7" name="Text Box 78">
            <a:extLst>
              <a:ext uri="{FF2B5EF4-FFF2-40B4-BE49-F238E27FC236}">
                <a16:creationId xmlns:a16="http://schemas.microsoft.com/office/drawing/2014/main" id="{9715A65D-3878-47FA-8FA6-43C963A1C3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" name="Text Box 79">
            <a:extLst>
              <a:ext uri="{FF2B5EF4-FFF2-40B4-BE49-F238E27FC236}">
                <a16:creationId xmlns:a16="http://schemas.microsoft.com/office/drawing/2014/main" id="{C84BE9D5-51BB-4947-904D-FD74293DD68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9" name="Text Box 83">
            <a:extLst>
              <a:ext uri="{FF2B5EF4-FFF2-40B4-BE49-F238E27FC236}">
                <a16:creationId xmlns:a16="http://schemas.microsoft.com/office/drawing/2014/main" id="{823207C9-DF7C-47D4-A5AA-3C5893EBF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0" name="Text Box 84">
            <a:extLst>
              <a:ext uri="{FF2B5EF4-FFF2-40B4-BE49-F238E27FC236}">
                <a16:creationId xmlns:a16="http://schemas.microsoft.com/office/drawing/2014/main" id="{0CD5CB79-C626-4921-8C4C-4A7FECFEF18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1" name="Text Box 88">
            <a:extLst>
              <a:ext uri="{FF2B5EF4-FFF2-40B4-BE49-F238E27FC236}">
                <a16:creationId xmlns:a16="http://schemas.microsoft.com/office/drawing/2014/main" id="{4DF276D7-BBF5-4498-BBE0-AC975648E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" name="Text Box 89">
            <a:extLst>
              <a:ext uri="{FF2B5EF4-FFF2-40B4-BE49-F238E27FC236}">
                <a16:creationId xmlns:a16="http://schemas.microsoft.com/office/drawing/2014/main" id="{98FF70C1-0B73-462F-8527-E754DD8CB5C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" name="Text Box 93">
            <a:extLst>
              <a:ext uri="{FF2B5EF4-FFF2-40B4-BE49-F238E27FC236}">
                <a16:creationId xmlns:a16="http://schemas.microsoft.com/office/drawing/2014/main" id="{FA411AD2-AC46-4219-B99A-E1C22B1B2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" name="Text Box 94">
            <a:extLst>
              <a:ext uri="{FF2B5EF4-FFF2-40B4-BE49-F238E27FC236}">
                <a16:creationId xmlns:a16="http://schemas.microsoft.com/office/drawing/2014/main" id="{F7115100-8DA2-4EDD-BCB3-E2B80D7A61B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" name="Text Box 98">
            <a:extLst>
              <a:ext uri="{FF2B5EF4-FFF2-40B4-BE49-F238E27FC236}">
                <a16:creationId xmlns:a16="http://schemas.microsoft.com/office/drawing/2014/main" id="{2DD35FB6-E218-4752-8810-2869BB5C5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6" name="Text Box 99">
            <a:extLst>
              <a:ext uri="{FF2B5EF4-FFF2-40B4-BE49-F238E27FC236}">
                <a16:creationId xmlns:a16="http://schemas.microsoft.com/office/drawing/2014/main" id="{001E23CB-54FD-4AC2-BFFE-840067206DA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" name="Text Box 168">
            <a:extLst>
              <a:ext uri="{FF2B5EF4-FFF2-40B4-BE49-F238E27FC236}">
                <a16:creationId xmlns:a16="http://schemas.microsoft.com/office/drawing/2014/main" id="{8A125891-349D-415F-9478-CF736E467E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" name="Text Box 169">
            <a:extLst>
              <a:ext uri="{FF2B5EF4-FFF2-40B4-BE49-F238E27FC236}">
                <a16:creationId xmlns:a16="http://schemas.microsoft.com/office/drawing/2014/main" id="{3802FC00-4AD7-4CF5-BA7E-4ED8CF979E9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9" name="Text Box 173">
            <a:extLst>
              <a:ext uri="{FF2B5EF4-FFF2-40B4-BE49-F238E27FC236}">
                <a16:creationId xmlns:a16="http://schemas.microsoft.com/office/drawing/2014/main" id="{8EC7E270-1FE3-4803-84DC-288EAD4F05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0" name="Text Box 174">
            <a:extLst>
              <a:ext uri="{FF2B5EF4-FFF2-40B4-BE49-F238E27FC236}">
                <a16:creationId xmlns:a16="http://schemas.microsoft.com/office/drawing/2014/main" id="{75425785-0694-436E-8952-591BB3122D0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1" name="Text Box 177">
            <a:extLst>
              <a:ext uri="{FF2B5EF4-FFF2-40B4-BE49-F238E27FC236}">
                <a16:creationId xmlns:a16="http://schemas.microsoft.com/office/drawing/2014/main" id="{631E67AC-74BF-4AD9-9B20-835D0AD1B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2" name="Text Box 178">
            <a:extLst>
              <a:ext uri="{FF2B5EF4-FFF2-40B4-BE49-F238E27FC236}">
                <a16:creationId xmlns:a16="http://schemas.microsoft.com/office/drawing/2014/main" id="{138DE629-6877-4051-8C25-4D866A22C88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3" name="Text Box 181">
            <a:extLst>
              <a:ext uri="{FF2B5EF4-FFF2-40B4-BE49-F238E27FC236}">
                <a16:creationId xmlns:a16="http://schemas.microsoft.com/office/drawing/2014/main" id="{8AD65BB0-7710-47CB-BE1F-9E814ABAC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4" name="Text Box 182">
            <a:extLst>
              <a:ext uri="{FF2B5EF4-FFF2-40B4-BE49-F238E27FC236}">
                <a16:creationId xmlns:a16="http://schemas.microsoft.com/office/drawing/2014/main" id="{EE6803B1-1A32-484E-BB2C-77AFB1A5B8A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5" name="Text Box 184">
            <a:extLst>
              <a:ext uri="{FF2B5EF4-FFF2-40B4-BE49-F238E27FC236}">
                <a16:creationId xmlns:a16="http://schemas.microsoft.com/office/drawing/2014/main" id="{793E6F6A-1159-42E6-AAED-D677F79B5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6" name="Text Box 188">
            <a:extLst>
              <a:ext uri="{FF2B5EF4-FFF2-40B4-BE49-F238E27FC236}">
                <a16:creationId xmlns:a16="http://schemas.microsoft.com/office/drawing/2014/main" id="{E5D2BDFE-5D5F-4002-8BF3-B789AE2D1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7" name="Text Box 189">
            <a:extLst>
              <a:ext uri="{FF2B5EF4-FFF2-40B4-BE49-F238E27FC236}">
                <a16:creationId xmlns:a16="http://schemas.microsoft.com/office/drawing/2014/main" id="{50972270-4F09-459C-8CDD-9055D6C2805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8" name="Text Box 193">
            <a:extLst>
              <a:ext uri="{FF2B5EF4-FFF2-40B4-BE49-F238E27FC236}">
                <a16:creationId xmlns:a16="http://schemas.microsoft.com/office/drawing/2014/main" id="{3C10E93C-BE55-4B41-BFDD-45D18A790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9" name="Text Box 194">
            <a:extLst>
              <a:ext uri="{FF2B5EF4-FFF2-40B4-BE49-F238E27FC236}">
                <a16:creationId xmlns:a16="http://schemas.microsoft.com/office/drawing/2014/main" id="{BBC7A00F-3034-47AA-86AD-FC91F2A469A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0" name="Text Box 198">
            <a:extLst>
              <a:ext uri="{FF2B5EF4-FFF2-40B4-BE49-F238E27FC236}">
                <a16:creationId xmlns:a16="http://schemas.microsoft.com/office/drawing/2014/main" id="{C2E8DEEF-3710-42EB-B990-5FA7159E7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1" name="Text Box 199">
            <a:extLst>
              <a:ext uri="{FF2B5EF4-FFF2-40B4-BE49-F238E27FC236}">
                <a16:creationId xmlns:a16="http://schemas.microsoft.com/office/drawing/2014/main" id="{3C5315FD-EAD6-482D-A8DE-C5A6A1A23CE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2" name="Text Box 203">
            <a:extLst>
              <a:ext uri="{FF2B5EF4-FFF2-40B4-BE49-F238E27FC236}">
                <a16:creationId xmlns:a16="http://schemas.microsoft.com/office/drawing/2014/main" id="{CDD01BB9-3AD1-4D0E-B396-010EFA502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3" name="Text Box 204">
            <a:extLst>
              <a:ext uri="{FF2B5EF4-FFF2-40B4-BE49-F238E27FC236}">
                <a16:creationId xmlns:a16="http://schemas.microsoft.com/office/drawing/2014/main" id="{375D4995-E6CF-4F1B-A874-9C2A4668BFF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4" name="Text Box 208">
            <a:extLst>
              <a:ext uri="{FF2B5EF4-FFF2-40B4-BE49-F238E27FC236}">
                <a16:creationId xmlns:a16="http://schemas.microsoft.com/office/drawing/2014/main" id="{124787EF-2380-4B1C-8718-105B59982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5" name="Text Box 209">
            <a:extLst>
              <a:ext uri="{FF2B5EF4-FFF2-40B4-BE49-F238E27FC236}">
                <a16:creationId xmlns:a16="http://schemas.microsoft.com/office/drawing/2014/main" id="{0D81AC7B-570D-4177-8F14-C01020998CF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6" name="Text Box 213">
            <a:extLst>
              <a:ext uri="{FF2B5EF4-FFF2-40B4-BE49-F238E27FC236}">
                <a16:creationId xmlns:a16="http://schemas.microsoft.com/office/drawing/2014/main" id="{C7E482F9-CA4A-4DBE-9CE0-43BFCAACB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7" name="Text Box 214">
            <a:extLst>
              <a:ext uri="{FF2B5EF4-FFF2-40B4-BE49-F238E27FC236}">
                <a16:creationId xmlns:a16="http://schemas.microsoft.com/office/drawing/2014/main" id="{7724142E-1268-4222-8692-407B44F31C8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" name="Text Box 218">
            <a:extLst>
              <a:ext uri="{FF2B5EF4-FFF2-40B4-BE49-F238E27FC236}">
                <a16:creationId xmlns:a16="http://schemas.microsoft.com/office/drawing/2014/main" id="{F43A20CB-B8A7-4F7B-8F0A-D81E04119F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9" name="Text Box 219">
            <a:extLst>
              <a:ext uri="{FF2B5EF4-FFF2-40B4-BE49-F238E27FC236}">
                <a16:creationId xmlns:a16="http://schemas.microsoft.com/office/drawing/2014/main" id="{8D1F279C-E403-4752-A135-1D7BD571E02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0" name="Text Box 223">
            <a:extLst>
              <a:ext uri="{FF2B5EF4-FFF2-40B4-BE49-F238E27FC236}">
                <a16:creationId xmlns:a16="http://schemas.microsoft.com/office/drawing/2014/main" id="{B2981012-536B-4136-9207-D24876D90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" name="Text Box 224">
            <a:extLst>
              <a:ext uri="{FF2B5EF4-FFF2-40B4-BE49-F238E27FC236}">
                <a16:creationId xmlns:a16="http://schemas.microsoft.com/office/drawing/2014/main" id="{FC3E6FC0-7D4E-4907-884C-6024965E251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2" name="Text Box 228">
            <a:extLst>
              <a:ext uri="{FF2B5EF4-FFF2-40B4-BE49-F238E27FC236}">
                <a16:creationId xmlns:a16="http://schemas.microsoft.com/office/drawing/2014/main" id="{0BFE91B1-1102-4003-9AEA-678951A5FF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3" name="Text Box 229">
            <a:extLst>
              <a:ext uri="{FF2B5EF4-FFF2-40B4-BE49-F238E27FC236}">
                <a16:creationId xmlns:a16="http://schemas.microsoft.com/office/drawing/2014/main" id="{8878DF33-096F-4D14-BADC-062F9AF7724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" name="Text Box 233">
            <a:extLst>
              <a:ext uri="{FF2B5EF4-FFF2-40B4-BE49-F238E27FC236}">
                <a16:creationId xmlns:a16="http://schemas.microsoft.com/office/drawing/2014/main" id="{22A8DBAE-8675-48F4-932A-FCFB1B54B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5" name="Text Box 234">
            <a:extLst>
              <a:ext uri="{FF2B5EF4-FFF2-40B4-BE49-F238E27FC236}">
                <a16:creationId xmlns:a16="http://schemas.microsoft.com/office/drawing/2014/main" id="{1E45FD52-12D2-441E-8887-E60C17BE9BA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6" name="Text Box 238">
            <a:extLst>
              <a:ext uri="{FF2B5EF4-FFF2-40B4-BE49-F238E27FC236}">
                <a16:creationId xmlns:a16="http://schemas.microsoft.com/office/drawing/2014/main" id="{68541C0A-8D27-4D60-AB9F-0BF1EB619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7" name="Text Box 239">
            <a:extLst>
              <a:ext uri="{FF2B5EF4-FFF2-40B4-BE49-F238E27FC236}">
                <a16:creationId xmlns:a16="http://schemas.microsoft.com/office/drawing/2014/main" id="{2DBC005A-F5CA-4ED1-845A-DC3ABFBBB8C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8" name="Text Box 242">
            <a:extLst>
              <a:ext uri="{FF2B5EF4-FFF2-40B4-BE49-F238E27FC236}">
                <a16:creationId xmlns:a16="http://schemas.microsoft.com/office/drawing/2014/main" id="{6FAE9E01-2F39-4B27-B290-C47BB3D7E0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9" name="Text Box 243">
            <a:extLst>
              <a:ext uri="{FF2B5EF4-FFF2-40B4-BE49-F238E27FC236}">
                <a16:creationId xmlns:a16="http://schemas.microsoft.com/office/drawing/2014/main" id="{2740DAF3-81A1-4BF8-8D11-548FC527AA3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0" name="Text Box 247">
            <a:extLst>
              <a:ext uri="{FF2B5EF4-FFF2-40B4-BE49-F238E27FC236}">
                <a16:creationId xmlns:a16="http://schemas.microsoft.com/office/drawing/2014/main" id="{DDB8CB18-D187-47D1-A7D2-9AD8EB7E00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" name="Text Box 248">
            <a:extLst>
              <a:ext uri="{FF2B5EF4-FFF2-40B4-BE49-F238E27FC236}">
                <a16:creationId xmlns:a16="http://schemas.microsoft.com/office/drawing/2014/main" id="{C16DC455-5544-4298-91AA-60A0553F6EB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" name="Text Box 252">
            <a:extLst>
              <a:ext uri="{FF2B5EF4-FFF2-40B4-BE49-F238E27FC236}">
                <a16:creationId xmlns:a16="http://schemas.microsoft.com/office/drawing/2014/main" id="{426061B0-F058-46C4-9F30-0E30EC83A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3" name="Text Box 253">
            <a:extLst>
              <a:ext uri="{FF2B5EF4-FFF2-40B4-BE49-F238E27FC236}">
                <a16:creationId xmlns:a16="http://schemas.microsoft.com/office/drawing/2014/main" id="{E11A49F6-7CBE-4B11-A5CE-7EDB8952837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" name="Text Box 257">
            <a:extLst>
              <a:ext uri="{FF2B5EF4-FFF2-40B4-BE49-F238E27FC236}">
                <a16:creationId xmlns:a16="http://schemas.microsoft.com/office/drawing/2014/main" id="{6250D613-A774-4A0E-951B-91878D125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" name="Text Box 258">
            <a:extLst>
              <a:ext uri="{FF2B5EF4-FFF2-40B4-BE49-F238E27FC236}">
                <a16:creationId xmlns:a16="http://schemas.microsoft.com/office/drawing/2014/main" id="{D71BA62D-59EF-4D6E-AA1B-35B1F2B5CA7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6" name="Text Box 262">
            <a:extLst>
              <a:ext uri="{FF2B5EF4-FFF2-40B4-BE49-F238E27FC236}">
                <a16:creationId xmlns:a16="http://schemas.microsoft.com/office/drawing/2014/main" id="{88BD0AE2-CD13-438C-84AC-558FCFF3EE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" name="Text Box 263">
            <a:extLst>
              <a:ext uri="{FF2B5EF4-FFF2-40B4-BE49-F238E27FC236}">
                <a16:creationId xmlns:a16="http://schemas.microsoft.com/office/drawing/2014/main" id="{0F72D24F-CF1B-440C-AFBB-A8BE5A837CD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8" name="Text Box 268">
            <a:extLst>
              <a:ext uri="{FF2B5EF4-FFF2-40B4-BE49-F238E27FC236}">
                <a16:creationId xmlns:a16="http://schemas.microsoft.com/office/drawing/2014/main" id="{6415AAA7-AE70-44D8-948C-7DF40D2655F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9" name="Text Box 167">
            <a:extLst>
              <a:ext uri="{FF2B5EF4-FFF2-40B4-BE49-F238E27FC236}">
                <a16:creationId xmlns:a16="http://schemas.microsoft.com/office/drawing/2014/main" id="{C1DE0674-DDED-4251-A072-5610841E5A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0" name="Text Box 168">
            <a:extLst>
              <a:ext uri="{FF2B5EF4-FFF2-40B4-BE49-F238E27FC236}">
                <a16:creationId xmlns:a16="http://schemas.microsoft.com/office/drawing/2014/main" id="{5797A108-5243-4C84-B822-ACC2A515E3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1" name="Text Box 169">
            <a:extLst>
              <a:ext uri="{FF2B5EF4-FFF2-40B4-BE49-F238E27FC236}">
                <a16:creationId xmlns:a16="http://schemas.microsoft.com/office/drawing/2014/main" id="{0CCD33EC-17C9-4644-8684-7BB9171D3AE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2" name="Text Box 170">
            <a:extLst>
              <a:ext uri="{FF2B5EF4-FFF2-40B4-BE49-F238E27FC236}">
                <a16:creationId xmlns:a16="http://schemas.microsoft.com/office/drawing/2014/main" id="{A8482A1F-FB2B-4631-A50F-9F6029F24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3" name="Text Box 172">
            <a:extLst>
              <a:ext uri="{FF2B5EF4-FFF2-40B4-BE49-F238E27FC236}">
                <a16:creationId xmlns:a16="http://schemas.microsoft.com/office/drawing/2014/main" id="{F1AB100E-7D18-4B6F-985C-5B895123F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4" name="Text Box 173">
            <a:extLst>
              <a:ext uri="{FF2B5EF4-FFF2-40B4-BE49-F238E27FC236}">
                <a16:creationId xmlns:a16="http://schemas.microsoft.com/office/drawing/2014/main" id="{D7F35098-3CB3-4F74-A4E1-8161A8A73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" name="Text Box 174">
            <a:extLst>
              <a:ext uri="{FF2B5EF4-FFF2-40B4-BE49-F238E27FC236}">
                <a16:creationId xmlns:a16="http://schemas.microsoft.com/office/drawing/2014/main" id="{94900EBF-3B0E-420A-BB0F-ACDD9C366F2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6" name="Text Box 175">
            <a:extLst>
              <a:ext uri="{FF2B5EF4-FFF2-40B4-BE49-F238E27FC236}">
                <a16:creationId xmlns:a16="http://schemas.microsoft.com/office/drawing/2014/main" id="{C9FCF6C2-BCC6-434B-910B-C8EB250E08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" name="Text Box 177">
            <a:extLst>
              <a:ext uri="{FF2B5EF4-FFF2-40B4-BE49-F238E27FC236}">
                <a16:creationId xmlns:a16="http://schemas.microsoft.com/office/drawing/2014/main" id="{25809162-EDB1-4875-ABD3-B01CD4D92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" name="Text Box 178">
            <a:extLst>
              <a:ext uri="{FF2B5EF4-FFF2-40B4-BE49-F238E27FC236}">
                <a16:creationId xmlns:a16="http://schemas.microsoft.com/office/drawing/2014/main" id="{706173AE-CFCD-4A15-8716-CDB4C74BA22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" name="Text Box 179">
            <a:extLst>
              <a:ext uri="{FF2B5EF4-FFF2-40B4-BE49-F238E27FC236}">
                <a16:creationId xmlns:a16="http://schemas.microsoft.com/office/drawing/2014/main" id="{1650B2F8-8743-4A64-8C42-379B85FB3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" name="Text Box 181">
            <a:extLst>
              <a:ext uri="{FF2B5EF4-FFF2-40B4-BE49-F238E27FC236}">
                <a16:creationId xmlns:a16="http://schemas.microsoft.com/office/drawing/2014/main" id="{267EBF8D-664F-45E4-A37E-5C5AA2711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" name="Text Box 182">
            <a:extLst>
              <a:ext uri="{FF2B5EF4-FFF2-40B4-BE49-F238E27FC236}">
                <a16:creationId xmlns:a16="http://schemas.microsoft.com/office/drawing/2014/main" id="{32312652-D80A-4B69-9DD2-431E55CE1D0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" name="Text Box 183">
            <a:extLst>
              <a:ext uri="{FF2B5EF4-FFF2-40B4-BE49-F238E27FC236}">
                <a16:creationId xmlns:a16="http://schemas.microsoft.com/office/drawing/2014/main" id="{86C04426-18D3-4FA3-BB02-2224EB4B6D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" name="Text Box 184">
            <a:extLst>
              <a:ext uri="{FF2B5EF4-FFF2-40B4-BE49-F238E27FC236}">
                <a16:creationId xmlns:a16="http://schemas.microsoft.com/office/drawing/2014/main" id="{39FC1080-5D89-486D-B373-49AD579B8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4" name="Text Box 185">
            <a:extLst>
              <a:ext uri="{FF2B5EF4-FFF2-40B4-BE49-F238E27FC236}">
                <a16:creationId xmlns:a16="http://schemas.microsoft.com/office/drawing/2014/main" id="{3AC84640-6C31-4093-BCF8-60F9245DF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5" name="Text Box 186">
            <a:extLst>
              <a:ext uri="{FF2B5EF4-FFF2-40B4-BE49-F238E27FC236}">
                <a16:creationId xmlns:a16="http://schemas.microsoft.com/office/drawing/2014/main" id="{BF4039A9-BB9F-4A30-A3D0-013B752D67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6" name="Text Box 187">
            <a:extLst>
              <a:ext uri="{FF2B5EF4-FFF2-40B4-BE49-F238E27FC236}">
                <a16:creationId xmlns:a16="http://schemas.microsoft.com/office/drawing/2014/main" id="{7744EE33-4163-48E1-AB46-2AA8AC0ED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7" name="Text Box 188">
            <a:extLst>
              <a:ext uri="{FF2B5EF4-FFF2-40B4-BE49-F238E27FC236}">
                <a16:creationId xmlns:a16="http://schemas.microsoft.com/office/drawing/2014/main" id="{0C05F5F0-5F9B-4C27-A61A-C475454A0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8" name="Text Box 189">
            <a:extLst>
              <a:ext uri="{FF2B5EF4-FFF2-40B4-BE49-F238E27FC236}">
                <a16:creationId xmlns:a16="http://schemas.microsoft.com/office/drawing/2014/main" id="{D59F99E5-8682-40B7-89D5-676D53C3557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9" name="Text Box 190">
            <a:extLst>
              <a:ext uri="{FF2B5EF4-FFF2-40B4-BE49-F238E27FC236}">
                <a16:creationId xmlns:a16="http://schemas.microsoft.com/office/drawing/2014/main" id="{4230387A-6570-4162-A270-096D4F5935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0" name="Text Box 192">
            <a:extLst>
              <a:ext uri="{FF2B5EF4-FFF2-40B4-BE49-F238E27FC236}">
                <a16:creationId xmlns:a16="http://schemas.microsoft.com/office/drawing/2014/main" id="{55689D0B-B992-49FC-A788-A3750582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1" name="Text Box 193">
            <a:extLst>
              <a:ext uri="{FF2B5EF4-FFF2-40B4-BE49-F238E27FC236}">
                <a16:creationId xmlns:a16="http://schemas.microsoft.com/office/drawing/2014/main" id="{C077AD87-304A-45BD-842B-1BD00DE9E1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2" name="Text Box 194">
            <a:extLst>
              <a:ext uri="{FF2B5EF4-FFF2-40B4-BE49-F238E27FC236}">
                <a16:creationId xmlns:a16="http://schemas.microsoft.com/office/drawing/2014/main" id="{C805E965-1F11-4A0D-8437-5B1FA3C94D3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3" name="Text Box 195">
            <a:extLst>
              <a:ext uri="{FF2B5EF4-FFF2-40B4-BE49-F238E27FC236}">
                <a16:creationId xmlns:a16="http://schemas.microsoft.com/office/drawing/2014/main" id="{9F6AC215-3C3D-40D8-93AE-1DA83FB262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4" name="Text Box 197">
            <a:extLst>
              <a:ext uri="{FF2B5EF4-FFF2-40B4-BE49-F238E27FC236}">
                <a16:creationId xmlns:a16="http://schemas.microsoft.com/office/drawing/2014/main" id="{7E4AA0E4-6031-4D3E-8EEF-BC082A46F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5" name="Text Box 198">
            <a:extLst>
              <a:ext uri="{FF2B5EF4-FFF2-40B4-BE49-F238E27FC236}">
                <a16:creationId xmlns:a16="http://schemas.microsoft.com/office/drawing/2014/main" id="{B129D2F2-40D2-4D7A-8D7F-D2DFEF75D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6" name="Text Box 199">
            <a:extLst>
              <a:ext uri="{FF2B5EF4-FFF2-40B4-BE49-F238E27FC236}">
                <a16:creationId xmlns:a16="http://schemas.microsoft.com/office/drawing/2014/main" id="{490D249B-7900-4047-A1CD-E7899E4ECC1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7" name="Text Box 200">
            <a:extLst>
              <a:ext uri="{FF2B5EF4-FFF2-40B4-BE49-F238E27FC236}">
                <a16:creationId xmlns:a16="http://schemas.microsoft.com/office/drawing/2014/main" id="{115BCE7C-6A08-4F65-8423-EC98448B7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8" name="Text Box 202">
            <a:extLst>
              <a:ext uri="{FF2B5EF4-FFF2-40B4-BE49-F238E27FC236}">
                <a16:creationId xmlns:a16="http://schemas.microsoft.com/office/drawing/2014/main" id="{2FA7BF66-7461-45E9-BD7B-AE4720602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9" name="Text Box 203">
            <a:extLst>
              <a:ext uri="{FF2B5EF4-FFF2-40B4-BE49-F238E27FC236}">
                <a16:creationId xmlns:a16="http://schemas.microsoft.com/office/drawing/2014/main" id="{7FF484D4-6A89-4435-8563-954EB8D09D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0" name="Text Box 204">
            <a:extLst>
              <a:ext uri="{FF2B5EF4-FFF2-40B4-BE49-F238E27FC236}">
                <a16:creationId xmlns:a16="http://schemas.microsoft.com/office/drawing/2014/main" id="{FD7C9B69-6F29-48ED-BEC7-585D70958CD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1" name="Text Box 205">
            <a:extLst>
              <a:ext uri="{FF2B5EF4-FFF2-40B4-BE49-F238E27FC236}">
                <a16:creationId xmlns:a16="http://schemas.microsoft.com/office/drawing/2014/main" id="{26609DC7-0EB1-4EA6-990E-C4DF877BAA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" name="Text Box 207">
            <a:extLst>
              <a:ext uri="{FF2B5EF4-FFF2-40B4-BE49-F238E27FC236}">
                <a16:creationId xmlns:a16="http://schemas.microsoft.com/office/drawing/2014/main" id="{E573A650-77AA-42C0-8E6D-3633CEA656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3" name="Text Box 208">
            <a:extLst>
              <a:ext uri="{FF2B5EF4-FFF2-40B4-BE49-F238E27FC236}">
                <a16:creationId xmlns:a16="http://schemas.microsoft.com/office/drawing/2014/main" id="{B6406F8B-661A-4D60-AA07-C48BAE18B1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4" name="Text Box 210">
            <a:extLst>
              <a:ext uri="{FF2B5EF4-FFF2-40B4-BE49-F238E27FC236}">
                <a16:creationId xmlns:a16="http://schemas.microsoft.com/office/drawing/2014/main" id="{E5E8992A-7CF0-4793-AEB7-25CB563836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5" name="Text Box 212">
            <a:extLst>
              <a:ext uri="{FF2B5EF4-FFF2-40B4-BE49-F238E27FC236}">
                <a16:creationId xmlns:a16="http://schemas.microsoft.com/office/drawing/2014/main" id="{DAF5AAED-C197-4A35-A664-01DA67AE7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6" name="Text Box 213">
            <a:extLst>
              <a:ext uri="{FF2B5EF4-FFF2-40B4-BE49-F238E27FC236}">
                <a16:creationId xmlns:a16="http://schemas.microsoft.com/office/drawing/2014/main" id="{283C181E-5C3A-45B3-A1C8-7B8EAB8BA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7" name="Text Box 215">
            <a:extLst>
              <a:ext uri="{FF2B5EF4-FFF2-40B4-BE49-F238E27FC236}">
                <a16:creationId xmlns:a16="http://schemas.microsoft.com/office/drawing/2014/main" id="{A3483A69-7FBF-41EE-9BB0-A6332EBF5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8" name="Text Box 217">
            <a:extLst>
              <a:ext uri="{FF2B5EF4-FFF2-40B4-BE49-F238E27FC236}">
                <a16:creationId xmlns:a16="http://schemas.microsoft.com/office/drawing/2014/main" id="{60F47D16-DF06-4829-B62C-37B531A55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9" name="Text Box 218">
            <a:extLst>
              <a:ext uri="{FF2B5EF4-FFF2-40B4-BE49-F238E27FC236}">
                <a16:creationId xmlns:a16="http://schemas.microsoft.com/office/drawing/2014/main" id="{54F08AFB-8C4C-4A06-A810-6363577DAC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0" name="Text Box 220">
            <a:extLst>
              <a:ext uri="{FF2B5EF4-FFF2-40B4-BE49-F238E27FC236}">
                <a16:creationId xmlns:a16="http://schemas.microsoft.com/office/drawing/2014/main" id="{A7C1291A-C045-43D3-A130-8A8BDB5C12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1" name="Text Box 222">
            <a:extLst>
              <a:ext uri="{FF2B5EF4-FFF2-40B4-BE49-F238E27FC236}">
                <a16:creationId xmlns:a16="http://schemas.microsoft.com/office/drawing/2014/main" id="{D298A7A1-B694-4F59-AB08-4968CFF355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" name="Text Box 225">
            <a:extLst>
              <a:ext uri="{FF2B5EF4-FFF2-40B4-BE49-F238E27FC236}">
                <a16:creationId xmlns:a16="http://schemas.microsoft.com/office/drawing/2014/main" id="{04133B17-6360-469D-8BCE-74499EC91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" name="Text Box 228">
            <a:extLst>
              <a:ext uri="{FF2B5EF4-FFF2-40B4-BE49-F238E27FC236}">
                <a16:creationId xmlns:a16="http://schemas.microsoft.com/office/drawing/2014/main" id="{5416B92C-BD5E-43D6-B509-EB1BE317B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28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4" name="Text Box 8">
            <a:extLst>
              <a:ext uri="{FF2B5EF4-FFF2-40B4-BE49-F238E27FC236}">
                <a16:creationId xmlns:a16="http://schemas.microsoft.com/office/drawing/2014/main" id="{A998C2FB-CD79-463E-A94A-5BE0D702F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5" name="Text Box 9">
            <a:extLst>
              <a:ext uri="{FF2B5EF4-FFF2-40B4-BE49-F238E27FC236}">
                <a16:creationId xmlns:a16="http://schemas.microsoft.com/office/drawing/2014/main" id="{D29240E2-2723-4E9F-8634-6FFF352D5B0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6" name="Text Box 40">
            <a:extLst>
              <a:ext uri="{FF2B5EF4-FFF2-40B4-BE49-F238E27FC236}">
                <a16:creationId xmlns:a16="http://schemas.microsoft.com/office/drawing/2014/main" id="{0C9ADE2E-E653-44F3-BA3F-71A31D0C6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7" name="Text Box 41">
            <a:extLst>
              <a:ext uri="{FF2B5EF4-FFF2-40B4-BE49-F238E27FC236}">
                <a16:creationId xmlns:a16="http://schemas.microsoft.com/office/drawing/2014/main" id="{9D4FD851-F6D7-4C62-BDD5-98C0284F926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8" name="Text Box 48">
            <a:extLst>
              <a:ext uri="{FF2B5EF4-FFF2-40B4-BE49-F238E27FC236}">
                <a16:creationId xmlns:a16="http://schemas.microsoft.com/office/drawing/2014/main" id="{C02E1747-28EB-45BE-A350-A06862B3A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9" name="Text Box 49">
            <a:extLst>
              <a:ext uri="{FF2B5EF4-FFF2-40B4-BE49-F238E27FC236}">
                <a16:creationId xmlns:a16="http://schemas.microsoft.com/office/drawing/2014/main" id="{3BFB3241-CE57-4F34-B403-C820505C947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0" name="Text Box 53">
            <a:extLst>
              <a:ext uri="{FF2B5EF4-FFF2-40B4-BE49-F238E27FC236}">
                <a16:creationId xmlns:a16="http://schemas.microsoft.com/office/drawing/2014/main" id="{F4C77CC9-5B23-4E55-AA4F-C7797AAB3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1" name="Text Box 54">
            <a:extLst>
              <a:ext uri="{FF2B5EF4-FFF2-40B4-BE49-F238E27FC236}">
                <a16:creationId xmlns:a16="http://schemas.microsoft.com/office/drawing/2014/main" id="{F05CE9A7-0756-4A65-B0B4-9188DA8A034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2" name="Text Box 58">
            <a:extLst>
              <a:ext uri="{FF2B5EF4-FFF2-40B4-BE49-F238E27FC236}">
                <a16:creationId xmlns:a16="http://schemas.microsoft.com/office/drawing/2014/main" id="{16160F6D-12C1-465E-AF79-BAE6DE36C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3" name="Text Box 68">
            <a:extLst>
              <a:ext uri="{FF2B5EF4-FFF2-40B4-BE49-F238E27FC236}">
                <a16:creationId xmlns:a16="http://schemas.microsoft.com/office/drawing/2014/main" id="{804117A4-9E38-4DF3-95FA-361ECFC8F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4" name="Text Box 69">
            <a:extLst>
              <a:ext uri="{FF2B5EF4-FFF2-40B4-BE49-F238E27FC236}">
                <a16:creationId xmlns:a16="http://schemas.microsoft.com/office/drawing/2014/main" id="{4377665B-6BDE-49DC-BFF3-09D7DCAA643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5" name="Text Box 73">
            <a:extLst>
              <a:ext uri="{FF2B5EF4-FFF2-40B4-BE49-F238E27FC236}">
                <a16:creationId xmlns:a16="http://schemas.microsoft.com/office/drawing/2014/main" id="{8FCFAA68-BECA-4997-A758-21F4AF233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6" name="Text Box 74">
            <a:extLst>
              <a:ext uri="{FF2B5EF4-FFF2-40B4-BE49-F238E27FC236}">
                <a16:creationId xmlns:a16="http://schemas.microsoft.com/office/drawing/2014/main" id="{2421C178-7D91-4960-A800-7F41D6DBECA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7" name="Text Box 78">
            <a:extLst>
              <a:ext uri="{FF2B5EF4-FFF2-40B4-BE49-F238E27FC236}">
                <a16:creationId xmlns:a16="http://schemas.microsoft.com/office/drawing/2014/main" id="{DD9AB664-6938-425C-9120-FCB8C6A8E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8" name="Text Box 79">
            <a:extLst>
              <a:ext uri="{FF2B5EF4-FFF2-40B4-BE49-F238E27FC236}">
                <a16:creationId xmlns:a16="http://schemas.microsoft.com/office/drawing/2014/main" id="{A7A2DCFB-CB77-41EE-BD88-731898D250C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9" name="Text Box 83">
            <a:extLst>
              <a:ext uri="{FF2B5EF4-FFF2-40B4-BE49-F238E27FC236}">
                <a16:creationId xmlns:a16="http://schemas.microsoft.com/office/drawing/2014/main" id="{6E36A466-D753-4B80-8684-80AE205CFA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0" name="Text Box 84">
            <a:extLst>
              <a:ext uri="{FF2B5EF4-FFF2-40B4-BE49-F238E27FC236}">
                <a16:creationId xmlns:a16="http://schemas.microsoft.com/office/drawing/2014/main" id="{5C9C0FE3-9689-4855-9FAF-759AC33A0C1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1" name="Text Box 88">
            <a:extLst>
              <a:ext uri="{FF2B5EF4-FFF2-40B4-BE49-F238E27FC236}">
                <a16:creationId xmlns:a16="http://schemas.microsoft.com/office/drawing/2014/main" id="{DB8815C1-0D3D-4FD2-93FB-763FE8E37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2" name="Text Box 89">
            <a:extLst>
              <a:ext uri="{FF2B5EF4-FFF2-40B4-BE49-F238E27FC236}">
                <a16:creationId xmlns:a16="http://schemas.microsoft.com/office/drawing/2014/main" id="{F04CDE69-C520-4E2A-B8ED-CA786882F9B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" name="Text Box 93">
            <a:extLst>
              <a:ext uri="{FF2B5EF4-FFF2-40B4-BE49-F238E27FC236}">
                <a16:creationId xmlns:a16="http://schemas.microsoft.com/office/drawing/2014/main" id="{9A43771E-43B1-4D24-9426-49A39B71F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4" name="Text Box 94">
            <a:extLst>
              <a:ext uri="{FF2B5EF4-FFF2-40B4-BE49-F238E27FC236}">
                <a16:creationId xmlns:a16="http://schemas.microsoft.com/office/drawing/2014/main" id="{ACB9C66E-AF3A-4340-9B3A-A6349E5E0BF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5" name="Text Box 98">
            <a:extLst>
              <a:ext uri="{FF2B5EF4-FFF2-40B4-BE49-F238E27FC236}">
                <a16:creationId xmlns:a16="http://schemas.microsoft.com/office/drawing/2014/main" id="{0722BD2B-FE6F-459C-B4AB-70E265173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6" name="Text Box 99">
            <a:extLst>
              <a:ext uri="{FF2B5EF4-FFF2-40B4-BE49-F238E27FC236}">
                <a16:creationId xmlns:a16="http://schemas.microsoft.com/office/drawing/2014/main" id="{EC587927-417D-458E-8DCC-AEBF1A3C925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7" name="Text Box 168">
            <a:extLst>
              <a:ext uri="{FF2B5EF4-FFF2-40B4-BE49-F238E27FC236}">
                <a16:creationId xmlns:a16="http://schemas.microsoft.com/office/drawing/2014/main" id="{391267AB-1BD9-4B5D-82A3-D28053D49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8" name="Text Box 169">
            <a:extLst>
              <a:ext uri="{FF2B5EF4-FFF2-40B4-BE49-F238E27FC236}">
                <a16:creationId xmlns:a16="http://schemas.microsoft.com/office/drawing/2014/main" id="{FA37EA06-B4B6-4D14-80B7-3D32651D376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9" name="Text Box 173">
            <a:extLst>
              <a:ext uri="{FF2B5EF4-FFF2-40B4-BE49-F238E27FC236}">
                <a16:creationId xmlns:a16="http://schemas.microsoft.com/office/drawing/2014/main" id="{5AA4C3F2-8F31-4AF9-BC66-FBA00B6B9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0" name="Text Box 174">
            <a:extLst>
              <a:ext uri="{FF2B5EF4-FFF2-40B4-BE49-F238E27FC236}">
                <a16:creationId xmlns:a16="http://schemas.microsoft.com/office/drawing/2014/main" id="{F6858AF0-3AC3-4F6A-9D28-D5EFEC966B8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1" name="Text Box 177">
            <a:extLst>
              <a:ext uri="{FF2B5EF4-FFF2-40B4-BE49-F238E27FC236}">
                <a16:creationId xmlns:a16="http://schemas.microsoft.com/office/drawing/2014/main" id="{9E778CD5-B3B3-4DBA-B3F7-56AE2D9804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2" name="Text Box 178">
            <a:extLst>
              <a:ext uri="{FF2B5EF4-FFF2-40B4-BE49-F238E27FC236}">
                <a16:creationId xmlns:a16="http://schemas.microsoft.com/office/drawing/2014/main" id="{F00C4BDC-FDC6-4069-985A-24AF40981AA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" name="Text Box 181">
            <a:extLst>
              <a:ext uri="{FF2B5EF4-FFF2-40B4-BE49-F238E27FC236}">
                <a16:creationId xmlns:a16="http://schemas.microsoft.com/office/drawing/2014/main" id="{AB4E40EE-FB2E-4776-BDBE-383022E6E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4" name="Text Box 182">
            <a:extLst>
              <a:ext uri="{FF2B5EF4-FFF2-40B4-BE49-F238E27FC236}">
                <a16:creationId xmlns:a16="http://schemas.microsoft.com/office/drawing/2014/main" id="{F4191CD6-2EF1-4EAB-8FEA-3CD05CDA74D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5" name="Text Box 184">
            <a:extLst>
              <a:ext uri="{FF2B5EF4-FFF2-40B4-BE49-F238E27FC236}">
                <a16:creationId xmlns:a16="http://schemas.microsoft.com/office/drawing/2014/main" id="{DD64218D-D91F-45E9-9958-0E019B1C41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6" name="Text Box 188">
            <a:extLst>
              <a:ext uri="{FF2B5EF4-FFF2-40B4-BE49-F238E27FC236}">
                <a16:creationId xmlns:a16="http://schemas.microsoft.com/office/drawing/2014/main" id="{8AA8E961-12B0-4DC4-8EC9-059ECEE9BF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7" name="Text Box 189">
            <a:extLst>
              <a:ext uri="{FF2B5EF4-FFF2-40B4-BE49-F238E27FC236}">
                <a16:creationId xmlns:a16="http://schemas.microsoft.com/office/drawing/2014/main" id="{F3D40C59-8CA0-4220-845A-DE502BC7F6B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8" name="Text Box 193">
            <a:extLst>
              <a:ext uri="{FF2B5EF4-FFF2-40B4-BE49-F238E27FC236}">
                <a16:creationId xmlns:a16="http://schemas.microsoft.com/office/drawing/2014/main" id="{71FFE774-0354-4B92-B56E-024641B063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9" name="Text Box 194">
            <a:extLst>
              <a:ext uri="{FF2B5EF4-FFF2-40B4-BE49-F238E27FC236}">
                <a16:creationId xmlns:a16="http://schemas.microsoft.com/office/drawing/2014/main" id="{33DE64DB-643D-4378-9ED3-A78C3C74CC9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0" name="Text Box 198">
            <a:extLst>
              <a:ext uri="{FF2B5EF4-FFF2-40B4-BE49-F238E27FC236}">
                <a16:creationId xmlns:a16="http://schemas.microsoft.com/office/drawing/2014/main" id="{7A5ADA0E-7060-41A8-BFEC-2322B2EDA8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1" name="Text Box 199">
            <a:extLst>
              <a:ext uri="{FF2B5EF4-FFF2-40B4-BE49-F238E27FC236}">
                <a16:creationId xmlns:a16="http://schemas.microsoft.com/office/drawing/2014/main" id="{AEFEA110-9C59-4300-A001-4B8043206B1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2" name="Text Box 203">
            <a:extLst>
              <a:ext uri="{FF2B5EF4-FFF2-40B4-BE49-F238E27FC236}">
                <a16:creationId xmlns:a16="http://schemas.microsoft.com/office/drawing/2014/main" id="{104DE60D-4B6F-467C-9D11-9CB5087BF3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3" name="Text Box 204">
            <a:extLst>
              <a:ext uri="{FF2B5EF4-FFF2-40B4-BE49-F238E27FC236}">
                <a16:creationId xmlns:a16="http://schemas.microsoft.com/office/drawing/2014/main" id="{431BA93E-2A1A-4AE9-8525-501944EBABE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4" name="Text Box 208">
            <a:extLst>
              <a:ext uri="{FF2B5EF4-FFF2-40B4-BE49-F238E27FC236}">
                <a16:creationId xmlns:a16="http://schemas.microsoft.com/office/drawing/2014/main" id="{ABE53304-9788-492D-AD58-2177A50CAF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5" name="Text Box 209">
            <a:extLst>
              <a:ext uri="{FF2B5EF4-FFF2-40B4-BE49-F238E27FC236}">
                <a16:creationId xmlns:a16="http://schemas.microsoft.com/office/drawing/2014/main" id="{175EE086-2FDE-412A-95B5-8CEEB50F904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6" name="Text Box 213">
            <a:extLst>
              <a:ext uri="{FF2B5EF4-FFF2-40B4-BE49-F238E27FC236}">
                <a16:creationId xmlns:a16="http://schemas.microsoft.com/office/drawing/2014/main" id="{3D26FD1D-3B8E-47EE-A026-55BCB1F49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7" name="Text Box 214">
            <a:extLst>
              <a:ext uri="{FF2B5EF4-FFF2-40B4-BE49-F238E27FC236}">
                <a16:creationId xmlns:a16="http://schemas.microsoft.com/office/drawing/2014/main" id="{36BBB409-2AE3-40D8-B1E6-8B7DF691370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8" name="Text Box 218">
            <a:extLst>
              <a:ext uri="{FF2B5EF4-FFF2-40B4-BE49-F238E27FC236}">
                <a16:creationId xmlns:a16="http://schemas.microsoft.com/office/drawing/2014/main" id="{E4A34545-90B9-49A6-8801-E4BA10E22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9" name="Text Box 219">
            <a:extLst>
              <a:ext uri="{FF2B5EF4-FFF2-40B4-BE49-F238E27FC236}">
                <a16:creationId xmlns:a16="http://schemas.microsoft.com/office/drawing/2014/main" id="{46F1E599-A94F-4ABE-9304-81A6E7E3ED8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0" name="Text Box 223">
            <a:extLst>
              <a:ext uri="{FF2B5EF4-FFF2-40B4-BE49-F238E27FC236}">
                <a16:creationId xmlns:a16="http://schemas.microsoft.com/office/drawing/2014/main" id="{880ADD0D-5B93-4CCE-BC1C-566BF07EEE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1" name="Text Box 224">
            <a:extLst>
              <a:ext uri="{FF2B5EF4-FFF2-40B4-BE49-F238E27FC236}">
                <a16:creationId xmlns:a16="http://schemas.microsoft.com/office/drawing/2014/main" id="{BBB4B234-F87E-476C-965B-35DB3D39DC5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2" name="Text Box 228">
            <a:extLst>
              <a:ext uri="{FF2B5EF4-FFF2-40B4-BE49-F238E27FC236}">
                <a16:creationId xmlns:a16="http://schemas.microsoft.com/office/drawing/2014/main" id="{74FA2ADD-379D-411F-B311-0014946FE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3" name="Text Box 229">
            <a:extLst>
              <a:ext uri="{FF2B5EF4-FFF2-40B4-BE49-F238E27FC236}">
                <a16:creationId xmlns:a16="http://schemas.microsoft.com/office/drawing/2014/main" id="{D409B855-EEC4-42CB-8DBF-58A247109E3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4" name="Text Box 233">
            <a:extLst>
              <a:ext uri="{FF2B5EF4-FFF2-40B4-BE49-F238E27FC236}">
                <a16:creationId xmlns:a16="http://schemas.microsoft.com/office/drawing/2014/main" id="{F20FA083-646C-4DC8-9D97-AC03F6236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5" name="Text Box 234">
            <a:extLst>
              <a:ext uri="{FF2B5EF4-FFF2-40B4-BE49-F238E27FC236}">
                <a16:creationId xmlns:a16="http://schemas.microsoft.com/office/drawing/2014/main" id="{042735D1-2D96-4CEB-BE83-4F9C36FF3F6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6" name="Text Box 238">
            <a:extLst>
              <a:ext uri="{FF2B5EF4-FFF2-40B4-BE49-F238E27FC236}">
                <a16:creationId xmlns:a16="http://schemas.microsoft.com/office/drawing/2014/main" id="{C9E2782F-80D4-44B3-BBCB-FC34907BD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7" name="Text Box 239">
            <a:extLst>
              <a:ext uri="{FF2B5EF4-FFF2-40B4-BE49-F238E27FC236}">
                <a16:creationId xmlns:a16="http://schemas.microsoft.com/office/drawing/2014/main" id="{31E8879E-9FD9-436A-859E-40C8696BC5F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8" name="Text Box 242">
            <a:extLst>
              <a:ext uri="{FF2B5EF4-FFF2-40B4-BE49-F238E27FC236}">
                <a16:creationId xmlns:a16="http://schemas.microsoft.com/office/drawing/2014/main" id="{0C6FC1AF-A19C-4B7C-9087-78AD4BC46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9" name="Text Box 243">
            <a:extLst>
              <a:ext uri="{FF2B5EF4-FFF2-40B4-BE49-F238E27FC236}">
                <a16:creationId xmlns:a16="http://schemas.microsoft.com/office/drawing/2014/main" id="{CBBACB2B-6CB5-4C9B-A627-7B374B93039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70" name="Text Box 247">
            <a:extLst>
              <a:ext uri="{FF2B5EF4-FFF2-40B4-BE49-F238E27FC236}">
                <a16:creationId xmlns:a16="http://schemas.microsoft.com/office/drawing/2014/main" id="{EF8C2D41-F50F-4AF6-B54B-9F2813303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71" name="Text Box 248">
            <a:extLst>
              <a:ext uri="{FF2B5EF4-FFF2-40B4-BE49-F238E27FC236}">
                <a16:creationId xmlns:a16="http://schemas.microsoft.com/office/drawing/2014/main" id="{E86238D3-5F83-4DA7-99DE-6F911C4750F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72" name="Text Box 252">
            <a:extLst>
              <a:ext uri="{FF2B5EF4-FFF2-40B4-BE49-F238E27FC236}">
                <a16:creationId xmlns:a16="http://schemas.microsoft.com/office/drawing/2014/main" id="{C3E767D6-D6B5-447E-AD7F-90DC2EC76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73" name="Text Box 253">
            <a:extLst>
              <a:ext uri="{FF2B5EF4-FFF2-40B4-BE49-F238E27FC236}">
                <a16:creationId xmlns:a16="http://schemas.microsoft.com/office/drawing/2014/main" id="{EDA43DEC-620E-4731-B6BA-505720C7C30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74" name="Text Box 257">
            <a:extLst>
              <a:ext uri="{FF2B5EF4-FFF2-40B4-BE49-F238E27FC236}">
                <a16:creationId xmlns:a16="http://schemas.microsoft.com/office/drawing/2014/main" id="{A9E04D83-E575-4537-8979-F164B618CF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75" name="Text Box 258">
            <a:extLst>
              <a:ext uri="{FF2B5EF4-FFF2-40B4-BE49-F238E27FC236}">
                <a16:creationId xmlns:a16="http://schemas.microsoft.com/office/drawing/2014/main" id="{66C41C7E-2460-45D6-9949-84E1FF5760E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76" name="Text Box 262">
            <a:extLst>
              <a:ext uri="{FF2B5EF4-FFF2-40B4-BE49-F238E27FC236}">
                <a16:creationId xmlns:a16="http://schemas.microsoft.com/office/drawing/2014/main" id="{92E01579-C241-4C6E-86B9-DF70AEA5EA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77" name="Text Box 263">
            <a:extLst>
              <a:ext uri="{FF2B5EF4-FFF2-40B4-BE49-F238E27FC236}">
                <a16:creationId xmlns:a16="http://schemas.microsoft.com/office/drawing/2014/main" id="{04CDF28A-B184-4827-9DD8-389FD493AE3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78" name="Text Box 268">
            <a:extLst>
              <a:ext uri="{FF2B5EF4-FFF2-40B4-BE49-F238E27FC236}">
                <a16:creationId xmlns:a16="http://schemas.microsoft.com/office/drawing/2014/main" id="{44CCAB40-FB2A-4F95-83E7-FE80950556D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79" name="Text Box 167">
            <a:extLst>
              <a:ext uri="{FF2B5EF4-FFF2-40B4-BE49-F238E27FC236}">
                <a16:creationId xmlns:a16="http://schemas.microsoft.com/office/drawing/2014/main" id="{660461C6-A36A-426C-8093-70AEAC2A8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0" name="Text Box 168">
            <a:extLst>
              <a:ext uri="{FF2B5EF4-FFF2-40B4-BE49-F238E27FC236}">
                <a16:creationId xmlns:a16="http://schemas.microsoft.com/office/drawing/2014/main" id="{01E6086A-D5FA-488E-8FDB-9122798433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1" name="Text Box 169">
            <a:extLst>
              <a:ext uri="{FF2B5EF4-FFF2-40B4-BE49-F238E27FC236}">
                <a16:creationId xmlns:a16="http://schemas.microsoft.com/office/drawing/2014/main" id="{6D341C5D-A6DF-44FF-BBBC-FA5F3C1B664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2" name="Text Box 170">
            <a:extLst>
              <a:ext uri="{FF2B5EF4-FFF2-40B4-BE49-F238E27FC236}">
                <a16:creationId xmlns:a16="http://schemas.microsoft.com/office/drawing/2014/main" id="{37A238AE-FF54-42AC-900A-59BBBDFA7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3" name="Text Box 172">
            <a:extLst>
              <a:ext uri="{FF2B5EF4-FFF2-40B4-BE49-F238E27FC236}">
                <a16:creationId xmlns:a16="http://schemas.microsoft.com/office/drawing/2014/main" id="{398945FF-62C2-4765-BA0A-87643C9AE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4" name="Text Box 173">
            <a:extLst>
              <a:ext uri="{FF2B5EF4-FFF2-40B4-BE49-F238E27FC236}">
                <a16:creationId xmlns:a16="http://schemas.microsoft.com/office/drawing/2014/main" id="{25E70FAC-88C0-4EC8-9E0F-C988F2E27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5" name="Text Box 174">
            <a:extLst>
              <a:ext uri="{FF2B5EF4-FFF2-40B4-BE49-F238E27FC236}">
                <a16:creationId xmlns:a16="http://schemas.microsoft.com/office/drawing/2014/main" id="{3373D0FB-9B86-4332-AEE9-8B77EEFD668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6" name="Text Box 175">
            <a:extLst>
              <a:ext uri="{FF2B5EF4-FFF2-40B4-BE49-F238E27FC236}">
                <a16:creationId xmlns:a16="http://schemas.microsoft.com/office/drawing/2014/main" id="{7D34E9C5-74E6-44D0-A2EF-FD84E2AC5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7" name="Text Box 177">
            <a:extLst>
              <a:ext uri="{FF2B5EF4-FFF2-40B4-BE49-F238E27FC236}">
                <a16:creationId xmlns:a16="http://schemas.microsoft.com/office/drawing/2014/main" id="{F735A4F4-AD61-4158-8C96-FD0532AEB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8" name="Text Box 178">
            <a:extLst>
              <a:ext uri="{FF2B5EF4-FFF2-40B4-BE49-F238E27FC236}">
                <a16:creationId xmlns:a16="http://schemas.microsoft.com/office/drawing/2014/main" id="{4A935F82-1F09-47C4-BD6B-ACC3CFCF3C8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9" name="Text Box 179">
            <a:extLst>
              <a:ext uri="{FF2B5EF4-FFF2-40B4-BE49-F238E27FC236}">
                <a16:creationId xmlns:a16="http://schemas.microsoft.com/office/drawing/2014/main" id="{21D41CDE-641A-4E50-B36F-BE9301287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90" name="Text Box 181">
            <a:extLst>
              <a:ext uri="{FF2B5EF4-FFF2-40B4-BE49-F238E27FC236}">
                <a16:creationId xmlns:a16="http://schemas.microsoft.com/office/drawing/2014/main" id="{AC03B4EE-F232-489F-8B20-BDA74D101A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91" name="Text Box 182">
            <a:extLst>
              <a:ext uri="{FF2B5EF4-FFF2-40B4-BE49-F238E27FC236}">
                <a16:creationId xmlns:a16="http://schemas.microsoft.com/office/drawing/2014/main" id="{802A713E-D50A-482C-877C-6A73D6FF793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92" name="Text Box 183">
            <a:extLst>
              <a:ext uri="{FF2B5EF4-FFF2-40B4-BE49-F238E27FC236}">
                <a16:creationId xmlns:a16="http://schemas.microsoft.com/office/drawing/2014/main" id="{C4DBD248-D652-4E0C-B792-12037138D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93" name="Text Box 184">
            <a:extLst>
              <a:ext uri="{FF2B5EF4-FFF2-40B4-BE49-F238E27FC236}">
                <a16:creationId xmlns:a16="http://schemas.microsoft.com/office/drawing/2014/main" id="{5DFEDEF6-E7A1-428D-9313-5A2516992C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94" name="Text Box 185">
            <a:extLst>
              <a:ext uri="{FF2B5EF4-FFF2-40B4-BE49-F238E27FC236}">
                <a16:creationId xmlns:a16="http://schemas.microsoft.com/office/drawing/2014/main" id="{D19DD9B3-F99E-4E59-A228-DEFF310882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95" name="Text Box 186">
            <a:extLst>
              <a:ext uri="{FF2B5EF4-FFF2-40B4-BE49-F238E27FC236}">
                <a16:creationId xmlns:a16="http://schemas.microsoft.com/office/drawing/2014/main" id="{2634E138-5A0D-4C09-8E6B-A14F3A4C5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96" name="Text Box 187">
            <a:extLst>
              <a:ext uri="{FF2B5EF4-FFF2-40B4-BE49-F238E27FC236}">
                <a16:creationId xmlns:a16="http://schemas.microsoft.com/office/drawing/2014/main" id="{855115A8-7605-4101-9ABC-5054DD0CD7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97" name="Text Box 188">
            <a:extLst>
              <a:ext uri="{FF2B5EF4-FFF2-40B4-BE49-F238E27FC236}">
                <a16:creationId xmlns:a16="http://schemas.microsoft.com/office/drawing/2014/main" id="{96EF8AB6-151C-493A-8FB4-C5D2068498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98" name="Text Box 189">
            <a:extLst>
              <a:ext uri="{FF2B5EF4-FFF2-40B4-BE49-F238E27FC236}">
                <a16:creationId xmlns:a16="http://schemas.microsoft.com/office/drawing/2014/main" id="{AA38523F-8635-4852-A68B-F3B181BE5D4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99" name="Text Box 190">
            <a:extLst>
              <a:ext uri="{FF2B5EF4-FFF2-40B4-BE49-F238E27FC236}">
                <a16:creationId xmlns:a16="http://schemas.microsoft.com/office/drawing/2014/main" id="{FBD1F63D-B70C-435C-98AA-726A1B8CE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00" name="Text Box 192">
            <a:extLst>
              <a:ext uri="{FF2B5EF4-FFF2-40B4-BE49-F238E27FC236}">
                <a16:creationId xmlns:a16="http://schemas.microsoft.com/office/drawing/2014/main" id="{AF6CAB7D-7AFB-4C14-B64F-B9C53AB8A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01" name="Text Box 193">
            <a:extLst>
              <a:ext uri="{FF2B5EF4-FFF2-40B4-BE49-F238E27FC236}">
                <a16:creationId xmlns:a16="http://schemas.microsoft.com/office/drawing/2014/main" id="{1DC05A43-52A3-47F0-A7CD-FD0A889124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02" name="Text Box 194">
            <a:extLst>
              <a:ext uri="{FF2B5EF4-FFF2-40B4-BE49-F238E27FC236}">
                <a16:creationId xmlns:a16="http://schemas.microsoft.com/office/drawing/2014/main" id="{F87ED3F8-8D57-41F2-99C5-ED73D94AAB8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03" name="Text Box 195">
            <a:extLst>
              <a:ext uri="{FF2B5EF4-FFF2-40B4-BE49-F238E27FC236}">
                <a16:creationId xmlns:a16="http://schemas.microsoft.com/office/drawing/2014/main" id="{39FADEA3-8479-40D4-8081-72BF606CC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04" name="Text Box 197">
            <a:extLst>
              <a:ext uri="{FF2B5EF4-FFF2-40B4-BE49-F238E27FC236}">
                <a16:creationId xmlns:a16="http://schemas.microsoft.com/office/drawing/2014/main" id="{11F6947C-5B57-4FE2-A90A-45C6DE69F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05" name="Text Box 198">
            <a:extLst>
              <a:ext uri="{FF2B5EF4-FFF2-40B4-BE49-F238E27FC236}">
                <a16:creationId xmlns:a16="http://schemas.microsoft.com/office/drawing/2014/main" id="{0F640400-FFFB-4601-AB5D-7DE40A922A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06" name="Text Box 199">
            <a:extLst>
              <a:ext uri="{FF2B5EF4-FFF2-40B4-BE49-F238E27FC236}">
                <a16:creationId xmlns:a16="http://schemas.microsoft.com/office/drawing/2014/main" id="{96D224E0-7E74-4042-A411-1FA95AE6271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07" name="Text Box 200">
            <a:extLst>
              <a:ext uri="{FF2B5EF4-FFF2-40B4-BE49-F238E27FC236}">
                <a16:creationId xmlns:a16="http://schemas.microsoft.com/office/drawing/2014/main" id="{8CDA3EE8-CB34-45B1-B93D-17ADFEAE90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08" name="Text Box 202">
            <a:extLst>
              <a:ext uri="{FF2B5EF4-FFF2-40B4-BE49-F238E27FC236}">
                <a16:creationId xmlns:a16="http://schemas.microsoft.com/office/drawing/2014/main" id="{FCF9EAB2-BB5B-4018-97C1-754A0B809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09" name="Text Box 203">
            <a:extLst>
              <a:ext uri="{FF2B5EF4-FFF2-40B4-BE49-F238E27FC236}">
                <a16:creationId xmlns:a16="http://schemas.microsoft.com/office/drawing/2014/main" id="{DCEEA804-13EA-4C82-B470-58E6E4B27A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10" name="Text Box 204">
            <a:extLst>
              <a:ext uri="{FF2B5EF4-FFF2-40B4-BE49-F238E27FC236}">
                <a16:creationId xmlns:a16="http://schemas.microsoft.com/office/drawing/2014/main" id="{785F4FD9-1F9E-41E6-BA68-11366968690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11" name="Text Box 205">
            <a:extLst>
              <a:ext uri="{FF2B5EF4-FFF2-40B4-BE49-F238E27FC236}">
                <a16:creationId xmlns:a16="http://schemas.microsoft.com/office/drawing/2014/main" id="{10883BE4-E6F7-4756-B8D7-ADAA15996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12" name="Text Box 207">
            <a:extLst>
              <a:ext uri="{FF2B5EF4-FFF2-40B4-BE49-F238E27FC236}">
                <a16:creationId xmlns:a16="http://schemas.microsoft.com/office/drawing/2014/main" id="{F086C43B-641D-48A8-AD14-6F528D5EA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13" name="Text Box 208">
            <a:extLst>
              <a:ext uri="{FF2B5EF4-FFF2-40B4-BE49-F238E27FC236}">
                <a16:creationId xmlns:a16="http://schemas.microsoft.com/office/drawing/2014/main" id="{2BC5555A-0246-4027-8088-696E37E7E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14" name="Text Box 210">
            <a:extLst>
              <a:ext uri="{FF2B5EF4-FFF2-40B4-BE49-F238E27FC236}">
                <a16:creationId xmlns:a16="http://schemas.microsoft.com/office/drawing/2014/main" id="{6D21144C-F915-4447-B9FB-71BFD8A34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15" name="Text Box 212">
            <a:extLst>
              <a:ext uri="{FF2B5EF4-FFF2-40B4-BE49-F238E27FC236}">
                <a16:creationId xmlns:a16="http://schemas.microsoft.com/office/drawing/2014/main" id="{8ABADAAC-A12B-4FB5-938B-3F41B6165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16" name="Text Box 213">
            <a:extLst>
              <a:ext uri="{FF2B5EF4-FFF2-40B4-BE49-F238E27FC236}">
                <a16:creationId xmlns:a16="http://schemas.microsoft.com/office/drawing/2014/main" id="{67F79A68-E6FA-4661-97D5-8AB9CD737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17" name="Text Box 215">
            <a:extLst>
              <a:ext uri="{FF2B5EF4-FFF2-40B4-BE49-F238E27FC236}">
                <a16:creationId xmlns:a16="http://schemas.microsoft.com/office/drawing/2014/main" id="{44F38EE9-8783-4C8E-BCE5-4398567892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18" name="Text Box 217">
            <a:extLst>
              <a:ext uri="{FF2B5EF4-FFF2-40B4-BE49-F238E27FC236}">
                <a16:creationId xmlns:a16="http://schemas.microsoft.com/office/drawing/2014/main" id="{B7AFE8ED-0F5C-468A-83E3-103D773FB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19" name="Text Box 218">
            <a:extLst>
              <a:ext uri="{FF2B5EF4-FFF2-40B4-BE49-F238E27FC236}">
                <a16:creationId xmlns:a16="http://schemas.microsoft.com/office/drawing/2014/main" id="{A1821972-D6D0-4C9F-BAF9-5FCA74BE1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0" name="Text Box 220">
            <a:extLst>
              <a:ext uri="{FF2B5EF4-FFF2-40B4-BE49-F238E27FC236}">
                <a16:creationId xmlns:a16="http://schemas.microsoft.com/office/drawing/2014/main" id="{6910223E-AA6B-47DD-BD36-51A3AE6B13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1" name="Text Box 222">
            <a:extLst>
              <a:ext uri="{FF2B5EF4-FFF2-40B4-BE49-F238E27FC236}">
                <a16:creationId xmlns:a16="http://schemas.microsoft.com/office/drawing/2014/main" id="{B4E8BD29-02DF-4C97-A20E-20DD847C2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2" name="Text Box 225">
            <a:extLst>
              <a:ext uri="{FF2B5EF4-FFF2-40B4-BE49-F238E27FC236}">
                <a16:creationId xmlns:a16="http://schemas.microsoft.com/office/drawing/2014/main" id="{D63C2641-BEA2-42DF-A234-05DF9F4F4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3" name="Text Box 8">
            <a:extLst>
              <a:ext uri="{FF2B5EF4-FFF2-40B4-BE49-F238E27FC236}">
                <a16:creationId xmlns:a16="http://schemas.microsoft.com/office/drawing/2014/main" id="{B2929C04-70D6-417F-8B90-642922BD5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4" name="Text Box 9">
            <a:extLst>
              <a:ext uri="{FF2B5EF4-FFF2-40B4-BE49-F238E27FC236}">
                <a16:creationId xmlns:a16="http://schemas.microsoft.com/office/drawing/2014/main" id="{12DDEEFF-8B48-41C6-8109-7C0350D77F7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5" name="Text Box 40">
            <a:extLst>
              <a:ext uri="{FF2B5EF4-FFF2-40B4-BE49-F238E27FC236}">
                <a16:creationId xmlns:a16="http://schemas.microsoft.com/office/drawing/2014/main" id="{C98274AD-A7A9-4B41-A106-9BF73D4A2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6" name="Text Box 41">
            <a:extLst>
              <a:ext uri="{FF2B5EF4-FFF2-40B4-BE49-F238E27FC236}">
                <a16:creationId xmlns:a16="http://schemas.microsoft.com/office/drawing/2014/main" id="{E6048009-FFA1-49C5-A6DB-D06E5064C4B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7" name="Text Box 48">
            <a:extLst>
              <a:ext uri="{FF2B5EF4-FFF2-40B4-BE49-F238E27FC236}">
                <a16:creationId xmlns:a16="http://schemas.microsoft.com/office/drawing/2014/main" id="{0F63BE2B-8082-418F-A789-614CA97C6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8" name="Text Box 49">
            <a:extLst>
              <a:ext uri="{FF2B5EF4-FFF2-40B4-BE49-F238E27FC236}">
                <a16:creationId xmlns:a16="http://schemas.microsoft.com/office/drawing/2014/main" id="{31C0BD9E-F359-4D78-A01E-CC8F8729063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29" name="Text Box 53">
            <a:extLst>
              <a:ext uri="{FF2B5EF4-FFF2-40B4-BE49-F238E27FC236}">
                <a16:creationId xmlns:a16="http://schemas.microsoft.com/office/drawing/2014/main" id="{FEDC53F1-5E9C-40FE-944F-D9383513B0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0" name="Text Box 54">
            <a:extLst>
              <a:ext uri="{FF2B5EF4-FFF2-40B4-BE49-F238E27FC236}">
                <a16:creationId xmlns:a16="http://schemas.microsoft.com/office/drawing/2014/main" id="{6C17F9B7-7F78-444A-8793-5FE4980B556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1" name="Text Box 58">
            <a:extLst>
              <a:ext uri="{FF2B5EF4-FFF2-40B4-BE49-F238E27FC236}">
                <a16:creationId xmlns:a16="http://schemas.microsoft.com/office/drawing/2014/main" id="{BEB30DA2-368B-4BFC-A7F8-47697735F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2" name="Text Box 68">
            <a:extLst>
              <a:ext uri="{FF2B5EF4-FFF2-40B4-BE49-F238E27FC236}">
                <a16:creationId xmlns:a16="http://schemas.microsoft.com/office/drawing/2014/main" id="{F97E38A1-7800-42E7-B0E9-82CE9E8F0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3" name="Text Box 69">
            <a:extLst>
              <a:ext uri="{FF2B5EF4-FFF2-40B4-BE49-F238E27FC236}">
                <a16:creationId xmlns:a16="http://schemas.microsoft.com/office/drawing/2014/main" id="{EBF84C4A-7ECE-44DF-B37C-966B0CF2D15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4" name="Text Box 73">
            <a:extLst>
              <a:ext uri="{FF2B5EF4-FFF2-40B4-BE49-F238E27FC236}">
                <a16:creationId xmlns:a16="http://schemas.microsoft.com/office/drawing/2014/main" id="{CBA804F0-E171-49B8-B073-ACE492138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5" name="Text Box 74">
            <a:extLst>
              <a:ext uri="{FF2B5EF4-FFF2-40B4-BE49-F238E27FC236}">
                <a16:creationId xmlns:a16="http://schemas.microsoft.com/office/drawing/2014/main" id="{C18A4D43-E1CB-4862-9F8E-744CE016B3F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6" name="Text Box 78">
            <a:extLst>
              <a:ext uri="{FF2B5EF4-FFF2-40B4-BE49-F238E27FC236}">
                <a16:creationId xmlns:a16="http://schemas.microsoft.com/office/drawing/2014/main" id="{611D32B1-8106-4A69-AE27-D45FC820D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7" name="Text Box 79">
            <a:extLst>
              <a:ext uri="{FF2B5EF4-FFF2-40B4-BE49-F238E27FC236}">
                <a16:creationId xmlns:a16="http://schemas.microsoft.com/office/drawing/2014/main" id="{ADC951AE-0D80-40B5-B7FF-25E35279B7A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8" name="Text Box 83">
            <a:extLst>
              <a:ext uri="{FF2B5EF4-FFF2-40B4-BE49-F238E27FC236}">
                <a16:creationId xmlns:a16="http://schemas.microsoft.com/office/drawing/2014/main" id="{A64C697E-557F-449C-A576-75AD2BE5C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39" name="Text Box 84">
            <a:extLst>
              <a:ext uri="{FF2B5EF4-FFF2-40B4-BE49-F238E27FC236}">
                <a16:creationId xmlns:a16="http://schemas.microsoft.com/office/drawing/2014/main" id="{5377A7FB-167B-4BA5-B18C-E029C916D72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0" name="Text Box 88">
            <a:extLst>
              <a:ext uri="{FF2B5EF4-FFF2-40B4-BE49-F238E27FC236}">
                <a16:creationId xmlns:a16="http://schemas.microsoft.com/office/drawing/2014/main" id="{6530D875-F0BC-4E2C-8356-607279ABDD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1" name="Text Box 89">
            <a:extLst>
              <a:ext uri="{FF2B5EF4-FFF2-40B4-BE49-F238E27FC236}">
                <a16:creationId xmlns:a16="http://schemas.microsoft.com/office/drawing/2014/main" id="{DB513890-DF84-4E5E-AD8A-F5A18378092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2" name="Text Box 93">
            <a:extLst>
              <a:ext uri="{FF2B5EF4-FFF2-40B4-BE49-F238E27FC236}">
                <a16:creationId xmlns:a16="http://schemas.microsoft.com/office/drawing/2014/main" id="{6EDCDC65-3047-4B02-BDEC-5D8D9CC97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3" name="Text Box 94">
            <a:extLst>
              <a:ext uri="{FF2B5EF4-FFF2-40B4-BE49-F238E27FC236}">
                <a16:creationId xmlns:a16="http://schemas.microsoft.com/office/drawing/2014/main" id="{66743DB2-AC98-4679-96D6-26C6E73672B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4" name="Text Box 98">
            <a:extLst>
              <a:ext uri="{FF2B5EF4-FFF2-40B4-BE49-F238E27FC236}">
                <a16:creationId xmlns:a16="http://schemas.microsoft.com/office/drawing/2014/main" id="{FB44A8E2-76CC-4C4C-AAA3-5C90963821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5" name="Text Box 99">
            <a:extLst>
              <a:ext uri="{FF2B5EF4-FFF2-40B4-BE49-F238E27FC236}">
                <a16:creationId xmlns:a16="http://schemas.microsoft.com/office/drawing/2014/main" id="{E69024FD-BCD8-4B95-9054-8862223AA74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6" name="Text Box 168">
            <a:extLst>
              <a:ext uri="{FF2B5EF4-FFF2-40B4-BE49-F238E27FC236}">
                <a16:creationId xmlns:a16="http://schemas.microsoft.com/office/drawing/2014/main" id="{06DF5D02-C902-4734-801E-C86A4A4A6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7" name="Text Box 169">
            <a:extLst>
              <a:ext uri="{FF2B5EF4-FFF2-40B4-BE49-F238E27FC236}">
                <a16:creationId xmlns:a16="http://schemas.microsoft.com/office/drawing/2014/main" id="{2CF074C1-2FB9-4A0E-9013-03057B37E64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8" name="Text Box 173">
            <a:extLst>
              <a:ext uri="{FF2B5EF4-FFF2-40B4-BE49-F238E27FC236}">
                <a16:creationId xmlns:a16="http://schemas.microsoft.com/office/drawing/2014/main" id="{FC8CDC53-5BCA-486B-98A3-2FFD162B44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49" name="Text Box 174">
            <a:extLst>
              <a:ext uri="{FF2B5EF4-FFF2-40B4-BE49-F238E27FC236}">
                <a16:creationId xmlns:a16="http://schemas.microsoft.com/office/drawing/2014/main" id="{C3969CCE-FEAD-487F-B220-9A9974EFC8D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0" name="Text Box 177">
            <a:extLst>
              <a:ext uri="{FF2B5EF4-FFF2-40B4-BE49-F238E27FC236}">
                <a16:creationId xmlns:a16="http://schemas.microsoft.com/office/drawing/2014/main" id="{D0E71EDB-9132-4130-9BE9-FD1018BE1A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1" name="Text Box 178">
            <a:extLst>
              <a:ext uri="{FF2B5EF4-FFF2-40B4-BE49-F238E27FC236}">
                <a16:creationId xmlns:a16="http://schemas.microsoft.com/office/drawing/2014/main" id="{86EF39DC-99E7-4FE0-8657-B05BE2BB3DA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2" name="Text Box 181">
            <a:extLst>
              <a:ext uri="{FF2B5EF4-FFF2-40B4-BE49-F238E27FC236}">
                <a16:creationId xmlns:a16="http://schemas.microsoft.com/office/drawing/2014/main" id="{2C11EFE7-DF11-45B8-9D2E-80F324DD68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3" name="Text Box 182">
            <a:extLst>
              <a:ext uri="{FF2B5EF4-FFF2-40B4-BE49-F238E27FC236}">
                <a16:creationId xmlns:a16="http://schemas.microsoft.com/office/drawing/2014/main" id="{CAC4441E-2169-41BA-839C-A3DA5EC945F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4" name="Text Box 184">
            <a:extLst>
              <a:ext uri="{FF2B5EF4-FFF2-40B4-BE49-F238E27FC236}">
                <a16:creationId xmlns:a16="http://schemas.microsoft.com/office/drawing/2014/main" id="{E1C09051-4F20-4948-8782-7475631DED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5" name="Text Box 188">
            <a:extLst>
              <a:ext uri="{FF2B5EF4-FFF2-40B4-BE49-F238E27FC236}">
                <a16:creationId xmlns:a16="http://schemas.microsoft.com/office/drawing/2014/main" id="{667C31D9-2FFE-4624-8F0F-3218A599A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6" name="Text Box 189">
            <a:extLst>
              <a:ext uri="{FF2B5EF4-FFF2-40B4-BE49-F238E27FC236}">
                <a16:creationId xmlns:a16="http://schemas.microsoft.com/office/drawing/2014/main" id="{49EC1D46-B8D9-44DC-A3EE-2FD7189D967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7" name="Text Box 193">
            <a:extLst>
              <a:ext uri="{FF2B5EF4-FFF2-40B4-BE49-F238E27FC236}">
                <a16:creationId xmlns:a16="http://schemas.microsoft.com/office/drawing/2014/main" id="{7DF0D412-8398-412B-80CC-D66931627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8" name="Text Box 194">
            <a:extLst>
              <a:ext uri="{FF2B5EF4-FFF2-40B4-BE49-F238E27FC236}">
                <a16:creationId xmlns:a16="http://schemas.microsoft.com/office/drawing/2014/main" id="{CDF3844E-E395-430D-B47E-8B06F70E5D9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9" name="Text Box 198">
            <a:extLst>
              <a:ext uri="{FF2B5EF4-FFF2-40B4-BE49-F238E27FC236}">
                <a16:creationId xmlns:a16="http://schemas.microsoft.com/office/drawing/2014/main" id="{05E99761-C1A9-4D5B-AD37-E4CF3E513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60" name="Text Box 199">
            <a:extLst>
              <a:ext uri="{FF2B5EF4-FFF2-40B4-BE49-F238E27FC236}">
                <a16:creationId xmlns:a16="http://schemas.microsoft.com/office/drawing/2014/main" id="{A99C0187-2B0A-4E37-9B91-F1F4DD54A7C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61" name="Text Box 203">
            <a:extLst>
              <a:ext uri="{FF2B5EF4-FFF2-40B4-BE49-F238E27FC236}">
                <a16:creationId xmlns:a16="http://schemas.microsoft.com/office/drawing/2014/main" id="{15E1F3AF-1318-4716-807F-AED1250E5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62" name="Text Box 204">
            <a:extLst>
              <a:ext uri="{FF2B5EF4-FFF2-40B4-BE49-F238E27FC236}">
                <a16:creationId xmlns:a16="http://schemas.microsoft.com/office/drawing/2014/main" id="{BA29129A-CEB2-4903-BB53-0A3F0040015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63" name="Text Box 208">
            <a:extLst>
              <a:ext uri="{FF2B5EF4-FFF2-40B4-BE49-F238E27FC236}">
                <a16:creationId xmlns:a16="http://schemas.microsoft.com/office/drawing/2014/main" id="{9EFC6E6D-4241-431B-820F-001095CFE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64" name="Text Box 209">
            <a:extLst>
              <a:ext uri="{FF2B5EF4-FFF2-40B4-BE49-F238E27FC236}">
                <a16:creationId xmlns:a16="http://schemas.microsoft.com/office/drawing/2014/main" id="{10AB9A50-59BC-452F-B4B1-E3AF1328673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65" name="Text Box 213">
            <a:extLst>
              <a:ext uri="{FF2B5EF4-FFF2-40B4-BE49-F238E27FC236}">
                <a16:creationId xmlns:a16="http://schemas.microsoft.com/office/drawing/2014/main" id="{BC1E0395-512B-4FB8-A11D-5F57D5BEF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66" name="Text Box 214">
            <a:extLst>
              <a:ext uri="{FF2B5EF4-FFF2-40B4-BE49-F238E27FC236}">
                <a16:creationId xmlns:a16="http://schemas.microsoft.com/office/drawing/2014/main" id="{B1126FE4-2F3D-4040-A6A0-AD079B35C05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67" name="Text Box 218">
            <a:extLst>
              <a:ext uri="{FF2B5EF4-FFF2-40B4-BE49-F238E27FC236}">
                <a16:creationId xmlns:a16="http://schemas.microsoft.com/office/drawing/2014/main" id="{2CC5DF80-9D52-48E4-83FB-DAF7344B81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68" name="Text Box 219">
            <a:extLst>
              <a:ext uri="{FF2B5EF4-FFF2-40B4-BE49-F238E27FC236}">
                <a16:creationId xmlns:a16="http://schemas.microsoft.com/office/drawing/2014/main" id="{F2F6C6DB-5CEA-4D68-8B53-A88B41E0BBE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69" name="Text Box 223">
            <a:extLst>
              <a:ext uri="{FF2B5EF4-FFF2-40B4-BE49-F238E27FC236}">
                <a16:creationId xmlns:a16="http://schemas.microsoft.com/office/drawing/2014/main" id="{CD914EAE-FF45-4600-83D7-6454768C24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0" name="Text Box 224">
            <a:extLst>
              <a:ext uri="{FF2B5EF4-FFF2-40B4-BE49-F238E27FC236}">
                <a16:creationId xmlns:a16="http://schemas.microsoft.com/office/drawing/2014/main" id="{1234D030-E7E6-4152-841E-A07FB64EA98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1" name="Text Box 228">
            <a:extLst>
              <a:ext uri="{FF2B5EF4-FFF2-40B4-BE49-F238E27FC236}">
                <a16:creationId xmlns:a16="http://schemas.microsoft.com/office/drawing/2014/main" id="{EE328FFB-D2E5-4518-96B7-E1239A2BE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2" name="Text Box 229">
            <a:extLst>
              <a:ext uri="{FF2B5EF4-FFF2-40B4-BE49-F238E27FC236}">
                <a16:creationId xmlns:a16="http://schemas.microsoft.com/office/drawing/2014/main" id="{E0BB687E-6EE7-4E6C-B386-BC0E331F099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3" name="Text Box 233">
            <a:extLst>
              <a:ext uri="{FF2B5EF4-FFF2-40B4-BE49-F238E27FC236}">
                <a16:creationId xmlns:a16="http://schemas.microsoft.com/office/drawing/2014/main" id="{616C9865-9E38-4C46-B52B-DF79D5C10F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4" name="Text Box 234">
            <a:extLst>
              <a:ext uri="{FF2B5EF4-FFF2-40B4-BE49-F238E27FC236}">
                <a16:creationId xmlns:a16="http://schemas.microsoft.com/office/drawing/2014/main" id="{48A0A2AA-B556-46F3-8DC7-AD07352DDB3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5" name="Text Box 238">
            <a:extLst>
              <a:ext uri="{FF2B5EF4-FFF2-40B4-BE49-F238E27FC236}">
                <a16:creationId xmlns:a16="http://schemas.microsoft.com/office/drawing/2014/main" id="{71ED0688-7316-4A37-BFAA-57AD55F972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6" name="Text Box 239">
            <a:extLst>
              <a:ext uri="{FF2B5EF4-FFF2-40B4-BE49-F238E27FC236}">
                <a16:creationId xmlns:a16="http://schemas.microsoft.com/office/drawing/2014/main" id="{AB80506A-0DF9-4B02-86F7-47CDDF1850C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7" name="Text Box 242">
            <a:extLst>
              <a:ext uri="{FF2B5EF4-FFF2-40B4-BE49-F238E27FC236}">
                <a16:creationId xmlns:a16="http://schemas.microsoft.com/office/drawing/2014/main" id="{FDC97B23-C131-4B08-A064-23C347DD6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8" name="Text Box 243">
            <a:extLst>
              <a:ext uri="{FF2B5EF4-FFF2-40B4-BE49-F238E27FC236}">
                <a16:creationId xmlns:a16="http://schemas.microsoft.com/office/drawing/2014/main" id="{9411ACEE-6831-4A9D-A1C7-9CE32F993AD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79" name="Text Box 247">
            <a:extLst>
              <a:ext uri="{FF2B5EF4-FFF2-40B4-BE49-F238E27FC236}">
                <a16:creationId xmlns:a16="http://schemas.microsoft.com/office/drawing/2014/main" id="{D50DFB8D-B5B2-4AC5-8594-1E2B8DAE8E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0" name="Text Box 248">
            <a:extLst>
              <a:ext uri="{FF2B5EF4-FFF2-40B4-BE49-F238E27FC236}">
                <a16:creationId xmlns:a16="http://schemas.microsoft.com/office/drawing/2014/main" id="{4E17EB9A-65B2-49D8-B3E6-442D3A0FEE1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1" name="Text Box 252">
            <a:extLst>
              <a:ext uri="{FF2B5EF4-FFF2-40B4-BE49-F238E27FC236}">
                <a16:creationId xmlns:a16="http://schemas.microsoft.com/office/drawing/2014/main" id="{C32533D4-008F-49C1-AABE-76E1FA64B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2" name="Text Box 253">
            <a:extLst>
              <a:ext uri="{FF2B5EF4-FFF2-40B4-BE49-F238E27FC236}">
                <a16:creationId xmlns:a16="http://schemas.microsoft.com/office/drawing/2014/main" id="{2100B32F-7F9F-4E5F-96F1-1FA9E5D62C0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3" name="Text Box 257">
            <a:extLst>
              <a:ext uri="{FF2B5EF4-FFF2-40B4-BE49-F238E27FC236}">
                <a16:creationId xmlns:a16="http://schemas.microsoft.com/office/drawing/2014/main" id="{DB2AFF5F-094F-4BCA-A752-2A506288BB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4" name="Text Box 258">
            <a:extLst>
              <a:ext uri="{FF2B5EF4-FFF2-40B4-BE49-F238E27FC236}">
                <a16:creationId xmlns:a16="http://schemas.microsoft.com/office/drawing/2014/main" id="{16F3777E-537F-43C7-8BEC-A1F0D2CB270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5" name="Text Box 262">
            <a:extLst>
              <a:ext uri="{FF2B5EF4-FFF2-40B4-BE49-F238E27FC236}">
                <a16:creationId xmlns:a16="http://schemas.microsoft.com/office/drawing/2014/main" id="{F24A67BD-35CE-4582-A086-D9EA3D679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6" name="Text Box 263">
            <a:extLst>
              <a:ext uri="{FF2B5EF4-FFF2-40B4-BE49-F238E27FC236}">
                <a16:creationId xmlns:a16="http://schemas.microsoft.com/office/drawing/2014/main" id="{310633E4-EE44-4ABE-894C-8CDA566EF85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87" name="Text Box 268">
            <a:extLst>
              <a:ext uri="{FF2B5EF4-FFF2-40B4-BE49-F238E27FC236}">
                <a16:creationId xmlns:a16="http://schemas.microsoft.com/office/drawing/2014/main" id="{BBA969D2-FE93-4A6C-AD80-3629F3E8973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72" name="Text Box 167">
            <a:extLst>
              <a:ext uri="{FF2B5EF4-FFF2-40B4-BE49-F238E27FC236}">
                <a16:creationId xmlns:a16="http://schemas.microsoft.com/office/drawing/2014/main" id="{F203241A-68CE-47B2-9AE8-CD5B5FD27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73" name="Text Box 168">
            <a:extLst>
              <a:ext uri="{FF2B5EF4-FFF2-40B4-BE49-F238E27FC236}">
                <a16:creationId xmlns:a16="http://schemas.microsoft.com/office/drawing/2014/main" id="{B8D0DB20-F870-423C-9A38-6D59C955F7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74" name="Text Box 169">
            <a:extLst>
              <a:ext uri="{FF2B5EF4-FFF2-40B4-BE49-F238E27FC236}">
                <a16:creationId xmlns:a16="http://schemas.microsoft.com/office/drawing/2014/main" id="{70312460-0C66-478C-9BE5-5CC669858DD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75" name="Text Box 170">
            <a:extLst>
              <a:ext uri="{FF2B5EF4-FFF2-40B4-BE49-F238E27FC236}">
                <a16:creationId xmlns:a16="http://schemas.microsoft.com/office/drawing/2014/main" id="{39394D29-6668-4481-8F79-D284D38BAF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76" name="Text Box 172">
            <a:extLst>
              <a:ext uri="{FF2B5EF4-FFF2-40B4-BE49-F238E27FC236}">
                <a16:creationId xmlns:a16="http://schemas.microsoft.com/office/drawing/2014/main" id="{7D0C9380-A46D-453C-AECA-480602C1CE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77" name="Text Box 173">
            <a:extLst>
              <a:ext uri="{FF2B5EF4-FFF2-40B4-BE49-F238E27FC236}">
                <a16:creationId xmlns:a16="http://schemas.microsoft.com/office/drawing/2014/main" id="{C250B456-2F0A-4AA0-8651-94081162E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78" name="Text Box 174">
            <a:extLst>
              <a:ext uri="{FF2B5EF4-FFF2-40B4-BE49-F238E27FC236}">
                <a16:creationId xmlns:a16="http://schemas.microsoft.com/office/drawing/2014/main" id="{26DBDC10-2960-4596-8125-722F76A7009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79" name="Text Box 175">
            <a:extLst>
              <a:ext uri="{FF2B5EF4-FFF2-40B4-BE49-F238E27FC236}">
                <a16:creationId xmlns:a16="http://schemas.microsoft.com/office/drawing/2014/main" id="{3FA5065A-D8F6-40FB-AFFE-3B7E5B4E6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80" name="Text Box 177">
            <a:extLst>
              <a:ext uri="{FF2B5EF4-FFF2-40B4-BE49-F238E27FC236}">
                <a16:creationId xmlns:a16="http://schemas.microsoft.com/office/drawing/2014/main" id="{3D6E8AEF-C391-4310-8C71-6FB343793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81" name="Text Box 178">
            <a:extLst>
              <a:ext uri="{FF2B5EF4-FFF2-40B4-BE49-F238E27FC236}">
                <a16:creationId xmlns:a16="http://schemas.microsoft.com/office/drawing/2014/main" id="{CAFAB1E0-66A5-49AF-8B1B-FB6EC0C9947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82" name="Text Box 179">
            <a:extLst>
              <a:ext uri="{FF2B5EF4-FFF2-40B4-BE49-F238E27FC236}">
                <a16:creationId xmlns:a16="http://schemas.microsoft.com/office/drawing/2014/main" id="{F36CC497-E51A-4BF1-8118-45517F22B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83" name="Text Box 181">
            <a:extLst>
              <a:ext uri="{FF2B5EF4-FFF2-40B4-BE49-F238E27FC236}">
                <a16:creationId xmlns:a16="http://schemas.microsoft.com/office/drawing/2014/main" id="{346F3F89-6652-4BB1-B4C6-C7F76F9811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84" name="Text Box 183">
            <a:extLst>
              <a:ext uri="{FF2B5EF4-FFF2-40B4-BE49-F238E27FC236}">
                <a16:creationId xmlns:a16="http://schemas.microsoft.com/office/drawing/2014/main" id="{91CC0712-D428-4F3C-AF8B-B0B0C1F9AE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85" name="Text Box 184">
            <a:extLst>
              <a:ext uri="{FF2B5EF4-FFF2-40B4-BE49-F238E27FC236}">
                <a16:creationId xmlns:a16="http://schemas.microsoft.com/office/drawing/2014/main" id="{87AAF25D-B434-4DC6-A245-250EB78E6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86" name="Text Box 185">
            <a:extLst>
              <a:ext uri="{FF2B5EF4-FFF2-40B4-BE49-F238E27FC236}">
                <a16:creationId xmlns:a16="http://schemas.microsoft.com/office/drawing/2014/main" id="{81AB0F4C-AC47-4029-9378-B4D33AB10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87" name="Text Box 186">
            <a:extLst>
              <a:ext uri="{FF2B5EF4-FFF2-40B4-BE49-F238E27FC236}">
                <a16:creationId xmlns:a16="http://schemas.microsoft.com/office/drawing/2014/main" id="{242EB3D4-6D17-45B3-A53B-F5C21E8EF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88" name="Text Box 187">
            <a:extLst>
              <a:ext uri="{FF2B5EF4-FFF2-40B4-BE49-F238E27FC236}">
                <a16:creationId xmlns:a16="http://schemas.microsoft.com/office/drawing/2014/main" id="{308772B5-25B2-450F-B099-16FB0F7C4A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89" name="Text Box 188">
            <a:extLst>
              <a:ext uri="{FF2B5EF4-FFF2-40B4-BE49-F238E27FC236}">
                <a16:creationId xmlns:a16="http://schemas.microsoft.com/office/drawing/2014/main" id="{1CE8A2D0-BBBF-44EB-90B2-6708853D94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90" name="Text Box 190">
            <a:extLst>
              <a:ext uri="{FF2B5EF4-FFF2-40B4-BE49-F238E27FC236}">
                <a16:creationId xmlns:a16="http://schemas.microsoft.com/office/drawing/2014/main" id="{DB019ECC-03AF-4CD7-A8C6-817DADC7E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91" name="Text Box 192">
            <a:extLst>
              <a:ext uri="{FF2B5EF4-FFF2-40B4-BE49-F238E27FC236}">
                <a16:creationId xmlns:a16="http://schemas.microsoft.com/office/drawing/2014/main" id="{3A89B9A3-FEB8-47AE-B633-E73C4D7205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92" name="Text Box 195">
            <a:extLst>
              <a:ext uri="{FF2B5EF4-FFF2-40B4-BE49-F238E27FC236}">
                <a16:creationId xmlns:a16="http://schemas.microsoft.com/office/drawing/2014/main" id="{D91C683D-7F80-459D-88ED-5483056CB8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93" name="Text Box 197">
            <a:extLst>
              <a:ext uri="{FF2B5EF4-FFF2-40B4-BE49-F238E27FC236}">
                <a16:creationId xmlns:a16="http://schemas.microsoft.com/office/drawing/2014/main" id="{67EC3429-AC47-4D91-89C7-E268031B1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94" name="Text Box 200">
            <a:extLst>
              <a:ext uri="{FF2B5EF4-FFF2-40B4-BE49-F238E27FC236}">
                <a16:creationId xmlns:a16="http://schemas.microsoft.com/office/drawing/2014/main" id="{582A3FC0-120D-44B5-8651-AE7B7A911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95" name="Text Box 202">
            <a:extLst>
              <a:ext uri="{FF2B5EF4-FFF2-40B4-BE49-F238E27FC236}">
                <a16:creationId xmlns:a16="http://schemas.microsoft.com/office/drawing/2014/main" id="{108B6CB9-0311-4103-B44E-746CC2C04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96" name="Text Box 205">
            <a:extLst>
              <a:ext uri="{FF2B5EF4-FFF2-40B4-BE49-F238E27FC236}">
                <a16:creationId xmlns:a16="http://schemas.microsoft.com/office/drawing/2014/main" id="{5B362148-218D-4CBE-AC7A-674E210C5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97" name="Text Box 207">
            <a:extLst>
              <a:ext uri="{FF2B5EF4-FFF2-40B4-BE49-F238E27FC236}">
                <a16:creationId xmlns:a16="http://schemas.microsoft.com/office/drawing/2014/main" id="{A1898434-7AAC-4647-B460-CF628AAADC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98" name="Text Box 210">
            <a:extLst>
              <a:ext uri="{FF2B5EF4-FFF2-40B4-BE49-F238E27FC236}">
                <a16:creationId xmlns:a16="http://schemas.microsoft.com/office/drawing/2014/main" id="{63FA076C-EA6B-4A18-AACA-A84BBB684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399" name="Text Box 212">
            <a:extLst>
              <a:ext uri="{FF2B5EF4-FFF2-40B4-BE49-F238E27FC236}">
                <a16:creationId xmlns:a16="http://schemas.microsoft.com/office/drawing/2014/main" id="{C7A64FF5-F1CB-4AE1-8FBF-691AC0BE8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00" name="Text Box 215">
            <a:extLst>
              <a:ext uri="{FF2B5EF4-FFF2-40B4-BE49-F238E27FC236}">
                <a16:creationId xmlns:a16="http://schemas.microsoft.com/office/drawing/2014/main" id="{31FECA42-2826-4AA2-A075-BBFD56C89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01" name="Text Box 217">
            <a:extLst>
              <a:ext uri="{FF2B5EF4-FFF2-40B4-BE49-F238E27FC236}">
                <a16:creationId xmlns:a16="http://schemas.microsoft.com/office/drawing/2014/main" id="{E353210F-4712-403A-B326-FB53CEB0F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02" name="Text Box 220">
            <a:extLst>
              <a:ext uri="{FF2B5EF4-FFF2-40B4-BE49-F238E27FC236}">
                <a16:creationId xmlns:a16="http://schemas.microsoft.com/office/drawing/2014/main" id="{A8B280B2-85BC-42DB-B160-E8BF824E0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03" name="Text Box 8">
            <a:extLst>
              <a:ext uri="{FF2B5EF4-FFF2-40B4-BE49-F238E27FC236}">
                <a16:creationId xmlns:a16="http://schemas.microsoft.com/office/drawing/2014/main" id="{6D8B657D-97FA-4C57-864D-EEDEF88E29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04" name="Text Box 9">
            <a:extLst>
              <a:ext uri="{FF2B5EF4-FFF2-40B4-BE49-F238E27FC236}">
                <a16:creationId xmlns:a16="http://schemas.microsoft.com/office/drawing/2014/main" id="{DAFE7F7B-7BCB-46E2-BB25-B9EFC152273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05" name="Text Box 40">
            <a:extLst>
              <a:ext uri="{FF2B5EF4-FFF2-40B4-BE49-F238E27FC236}">
                <a16:creationId xmlns:a16="http://schemas.microsoft.com/office/drawing/2014/main" id="{9D03D950-6DA8-4818-85C9-192B41CC7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06" name="Text Box 41">
            <a:extLst>
              <a:ext uri="{FF2B5EF4-FFF2-40B4-BE49-F238E27FC236}">
                <a16:creationId xmlns:a16="http://schemas.microsoft.com/office/drawing/2014/main" id="{155F4856-FDCC-4B39-BDEF-C29F6630B12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07" name="Text Box 48">
            <a:extLst>
              <a:ext uri="{FF2B5EF4-FFF2-40B4-BE49-F238E27FC236}">
                <a16:creationId xmlns:a16="http://schemas.microsoft.com/office/drawing/2014/main" id="{C16A70D2-0619-42A0-9E1E-04B55CE1C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08" name="Text Box 49">
            <a:extLst>
              <a:ext uri="{FF2B5EF4-FFF2-40B4-BE49-F238E27FC236}">
                <a16:creationId xmlns:a16="http://schemas.microsoft.com/office/drawing/2014/main" id="{E3B4419E-8C2C-4EA8-B90B-5C03CAC398B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09" name="Text Box 53">
            <a:extLst>
              <a:ext uri="{FF2B5EF4-FFF2-40B4-BE49-F238E27FC236}">
                <a16:creationId xmlns:a16="http://schemas.microsoft.com/office/drawing/2014/main" id="{BE0B717D-67DB-4789-BB25-6E2D8206C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10" name="Text Box 54">
            <a:extLst>
              <a:ext uri="{FF2B5EF4-FFF2-40B4-BE49-F238E27FC236}">
                <a16:creationId xmlns:a16="http://schemas.microsoft.com/office/drawing/2014/main" id="{243F584F-E94D-40D3-AC04-456B3D6611E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11" name="Text Box 58">
            <a:extLst>
              <a:ext uri="{FF2B5EF4-FFF2-40B4-BE49-F238E27FC236}">
                <a16:creationId xmlns:a16="http://schemas.microsoft.com/office/drawing/2014/main" id="{4BD544BA-9AFF-4F1D-822B-F120D7142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12" name="Text Box 68">
            <a:extLst>
              <a:ext uri="{FF2B5EF4-FFF2-40B4-BE49-F238E27FC236}">
                <a16:creationId xmlns:a16="http://schemas.microsoft.com/office/drawing/2014/main" id="{4C4D04FB-B8CC-46BC-B696-4E028BCCF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13" name="Text Box 69">
            <a:extLst>
              <a:ext uri="{FF2B5EF4-FFF2-40B4-BE49-F238E27FC236}">
                <a16:creationId xmlns:a16="http://schemas.microsoft.com/office/drawing/2014/main" id="{D9BC5F8A-2287-4EA0-ACBC-FB8907FCF01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14" name="Text Box 73">
            <a:extLst>
              <a:ext uri="{FF2B5EF4-FFF2-40B4-BE49-F238E27FC236}">
                <a16:creationId xmlns:a16="http://schemas.microsoft.com/office/drawing/2014/main" id="{2EB4ECA8-784E-4CCF-AC50-2723550C7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15" name="Text Box 74">
            <a:extLst>
              <a:ext uri="{FF2B5EF4-FFF2-40B4-BE49-F238E27FC236}">
                <a16:creationId xmlns:a16="http://schemas.microsoft.com/office/drawing/2014/main" id="{B3235A60-2E2C-444C-9F3B-03267E70420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16" name="Text Box 78">
            <a:extLst>
              <a:ext uri="{FF2B5EF4-FFF2-40B4-BE49-F238E27FC236}">
                <a16:creationId xmlns:a16="http://schemas.microsoft.com/office/drawing/2014/main" id="{A9609826-1FFD-474E-80D6-4E22F2AC0A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17" name="Text Box 79">
            <a:extLst>
              <a:ext uri="{FF2B5EF4-FFF2-40B4-BE49-F238E27FC236}">
                <a16:creationId xmlns:a16="http://schemas.microsoft.com/office/drawing/2014/main" id="{D1345295-7722-4AD8-A372-37705CB22F5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18" name="Text Box 83">
            <a:extLst>
              <a:ext uri="{FF2B5EF4-FFF2-40B4-BE49-F238E27FC236}">
                <a16:creationId xmlns:a16="http://schemas.microsoft.com/office/drawing/2014/main" id="{E0CA3AB1-196F-4224-9FC1-AAC16E49F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19" name="Text Box 84">
            <a:extLst>
              <a:ext uri="{FF2B5EF4-FFF2-40B4-BE49-F238E27FC236}">
                <a16:creationId xmlns:a16="http://schemas.microsoft.com/office/drawing/2014/main" id="{5480611B-B2B7-4CEE-85AD-859A8F26A0F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20" name="Text Box 88">
            <a:extLst>
              <a:ext uri="{FF2B5EF4-FFF2-40B4-BE49-F238E27FC236}">
                <a16:creationId xmlns:a16="http://schemas.microsoft.com/office/drawing/2014/main" id="{E9F47496-3688-4D5D-A618-F66A15300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21" name="Text Box 89">
            <a:extLst>
              <a:ext uri="{FF2B5EF4-FFF2-40B4-BE49-F238E27FC236}">
                <a16:creationId xmlns:a16="http://schemas.microsoft.com/office/drawing/2014/main" id="{B751D976-687B-473F-B1A7-9D9EA0272E3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22" name="Text Box 93">
            <a:extLst>
              <a:ext uri="{FF2B5EF4-FFF2-40B4-BE49-F238E27FC236}">
                <a16:creationId xmlns:a16="http://schemas.microsoft.com/office/drawing/2014/main" id="{0987FD4E-225F-4022-B628-EFD84A735D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23" name="Text Box 94">
            <a:extLst>
              <a:ext uri="{FF2B5EF4-FFF2-40B4-BE49-F238E27FC236}">
                <a16:creationId xmlns:a16="http://schemas.microsoft.com/office/drawing/2014/main" id="{8E4843D9-7631-45A6-9C86-53D7FABD321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24" name="Text Box 98">
            <a:extLst>
              <a:ext uri="{FF2B5EF4-FFF2-40B4-BE49-F238E27FC236}">
                <a16:creationId xmlns:a16="http://schemas.microsoft.com/office/drawing/2014/main" id="{755B133A-B587-4B3E-9C94-9EF04EA060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25" name="Text Box 99">
            <a:extLst>
              <a:ext uri="{FF2B5EF4-FFF2-40B4-BE49-F238E27FC236}">
                <a16:creationId xmlns:a16="http://schemas.microsoft.com/office/drawing/2014/main" id="{5686A252-65E4-4343-8D9F-B23278B0115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26" name="Text Box 168">
            <a:extLst>
              <a:ext uri="{FF2B5EF4-FFF2-40B4-BE49-F238E27FC236}">
                <a16:creationId xmlns:a16="http://schemas.microsoft.com/office/drawing/2014/main" id="{7030396A-BACE-4285-BE6F-1B456F21A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27" name="Text Box 169">
            <a:extLst>
              <a:ext uri="{FF2B5EF4-FFF2-40B4-BE49-F238E27FC236}">
                <a16:creationId xmlns:a16="http://schemas.microsoft.com/office/drawing/2014/main" id="{68FDBABE-C7FE-4E4E-93FC-67C3DEC07C6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28" name="Text Box 173">
            <a:extLst>
              <a:ext uri="{FF2B5EF4-FFF2-40B4-BE49-F238E27FC236}">
                <a16:creationId xmlns:a16="http://schemas.microsoft.com/office/drawing/2014/main" id="{53CCF268-1DD0-4E49-A508-87114FAC4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29" name="Text Box 174">
            <a:extLst>
              <a:ext uri="{FF2B5EF4-FFF2-40B4-BE49-F238E27FC236}">
                <a16:creationId xmlns:a16="http://schemas.microsoft.com/office/drawing/2014/main" id="{F5BB6362-7A97-4E23-AF45-67DBF6F8D85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30" name="Text Box 177">
            <a:extLst>
              <a:ext uri="{FF2B5EF4-FFF2-40B4-BE49-F238E27FC236}">
                <a16:creationId xmlns:a16="http://schemas.microsoft.com/office/drawing/2014/main" id="{A12A6231-CCEC-4816-AE8E-70943F1B59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31" name="Text Box 178">
            <a:extLst>
              <a:ext uri="{FF2B5EF4-FFF2-40B4-BE49-F238E27FC236}">
                <a16:creationId xmlns:a16="http://schemas.microsoft.com/office/drawing/2014/main" id="{35BCC7D3-F8BA-4A78-BDE8-0A4CC8F614B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32" name="Text Box 181">
            <a:extLst>
              <a:ext uri="{FF2B5EF4-FFF2-40B4-BE49-F238E27FC236}">
                <a16:creationId xmlns:a16="http://schemas.microsoft.com/office/drawing/2014/main" id="{9930F7FA-0F6E-4F3E-A599-D2E179D74E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33" name="Text Box 182">
            <a:extLst>
              <a:ext uri="{FF2B5EF4-FFF2-40B4-BE49-F238E27FC236}">
                <a16:creationId xmlns:a16="http://schemas.microsoft.com/office/drawing/2014/main" id="{12E08F50-35FB-4090-8EF1-FD1C68A2B86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34" name="Text Box 184">
            <a:extLst>
              <a:ext uri="{FF2B5EF4-FFF2-40B4-BE49-F238E27FC236}">
                <a16:creationId xmlns:a16="http://schemas.microsoft.com/office/drawing/2014/main" id="{4A6E4122-B6ED-4AE8-A8D3-355422D6A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35" name="Text Box 188">
            <a:extLst>
              <a:ext uri="{FF2B5EF4-FFF2-40B4-BE49-F238E27FC236}">
                <a16:creationId xmlns:a16="http://schemas.microsoft.com/office/drawing/2014/main" id="{F7254253-C807-4B8F-966B-8B85965859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36" name="Text Box 189">
            <a:extLst>
              <a:ext uri="{FF2B5EF4-FFF2-40B4-BE49-F238E27FC236}">
                <a16:creationId xmlns:a16="http://schemas.microsoft.com/office/drawing/2014/main" id="{36E50193-BA32-47C5-BDE2-D8B4C3B1726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37" name="Text Box 193">
            <a:extLst>
              <a:ext uri="{FF2B5EF4-FFF2-40B4-BE49-F238E27FC236}">
                <a16:creationId xmlns:a16="http://schemas.microsoft.com/office/drawing/2014/main" id="{3C928EEF-13CE-474D-A020-2FEE0164E9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38" name="Text Box 194">
            <a:extLst>
              <a:ext uri="{FF2B5EF4-FFF2-40B4-BE49-F238E27FC236}">
                <a16:creationId xmlns:a16="http://schemas.microsoft.com/office/drawing/2014/main" id="{9FF81F6E-2ED3-497B-A553-C414227047B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39" name="Text Box 198">
            <a:extLst>
              <a:ext uri="{FF2B5EF4-FFF2-40B4-BE49-F238E27FC236}">
                <a16:creationId xmlns:a16="http://schemas.microsoft.com/office/drawing/2014/main" id="{39CCE849-6904-461F-B0E7-C2809142D7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40" name="Text Box 199">
            <a:extLst>
              <a:ext uri="{FF2B5EF4-FFF2-40B4-BE49-F238E27FC236}">
                <a16:creationId xmlns:a16="http://schemas.microsoft.com/office/drawing/2014/main" id="{6D6B3922-3F1D-4A24-A516-72E555D5732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41" name="Text Box 203">
            <a:extLst>
              <a:ext uri="{FF2B5EF4-FFF2-40B4-BE49-F238E27FC236}">
                <a16:creationId xmlns:a16="http://schemas.microsoft.com/office/drawing/2014/main" id="{6B73AB0D-7DFF-406C-BC64-57AEEC5C4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42" name="Text Box 204">
            <a:extLst>
              <a:ext uri="{FF2B5EF4-FFF2-40B4-BE49-F238E27FC236}">
                <a16:creationId xmlns:a16="http://schemas.microsoft.com/office/drawing/2014/main" id="{13DA100E-864D-4358-B29A-0573B547A7E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43" name="Text Box 208">
            <a:extLst>
              <a:ext uri="{FF2B5EF4-FFF2-40B4-BE49-F238E27FC236}">
                <a16:creationId xmlns:a16="http://schemas.microsoft.com/office/drawing/2014/main" id="{72194E37-EB73-40B8-88D4-FDC70CEFD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44" name="Text Box 209">
            <a:extLst>
              <a:ext uri="{FF2B5EF4-FFF2-40B4-BE49-F238E27FC236}">
                <a16:creationId xmlns:a16="http://schemas.microsoft.com/office/drawing/2014/main" id="{7CA6DCFC-8C55-4692-BC63-3AC69B5C210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45" name="Text Box 213">
            <a:extLst>
              <a:ext uri="{FF2B5EF4-FFF2-40B4-BE49-F238E27FC236}">
                <a16:creationId xmlns:a16="http://schemas.microsoft.com/office/drawing/2014/main" id="{2A859B3C-923C-4620-881B-B87A081EA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46" name="Text Box 214">
            <a:extLst>
              <a:ext uri="{FF2B5EF4-FFF2-40B4-BE49-F238E27FC236}">
                <a16:creationId xmlns:a16="http://schemas.microsoft.com/office/drawing/2014/main" id="{23EDA548-F42D-4735-B247-B02C3E10F30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47" name="Text Box 218">
            <a:extLst>
              <a:ext uri="{FF2B5EF4-FFF2-40B4-BE49-F238E27FC236}">
                <a16:creationId xmlns:a16="http://schemas.microsoft.com/office/drawing/2014/main" id="{56A6E04A-AA98-4263-8EAA-13B87CBC9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48" name="Text Box 219">
            <a:extLst>
              <a:ext uri="{FF2B5EF4-FFF2-40B4-BE49-F238E27FC236}">
                <a16:creationId xmlns:a16="http://schemas.microsoft.com/office/drawing/2014/main" id="{5BC98415-6641-49D2-B090-4BAAC364982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49" name="Text Box 223">
            <a:extLst>
              <a:ext uri="{FF2B5EF4-FFF2-40B4-BE49-F238E27FC236}">
                <a16:creationId xmlns:a16="http://schemas.microsoft.com/office/drawing/2014/main" id="{F3F0F65B-9617-4DF7-8368-537E6A6AD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50" name="Text Box 224">
            <a:extLst>
              <a:ext uri="{FF2B5EF4-FFF2-40B4-BE49-F238E27FC236}">
                <a16:creationId xmlns:a16="http://schemas.microsoft.com/office/drawing/2014/main" id="{B628A418-2CD7-4731-8278-546BB12ED8D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51" name="Text Box 228">
            <a:extLst>
              <a:ext uri="{FF2B5EF4-FFF2-40B4-BE49-F238E27FC236}">
                <a16:creationId xmlns:a16="http://schemas.microsoft.com/office/drawing/2014/main" id="{10DEEA71-74E5-46C3-9BCA-2924419103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52" name="Text Box 229">
            <a:extLst>
              <a:ext uri="{FF2B5EF4-FFF2-40B4-BE49-F238E27FC236}">
                <a16:creationId xmlns:a16="http://schemas.microsoft.com/office/drawing/2014/main" id="{663ABE47-3867-495D-B750-DF906E1B0CD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53" name="Text Box 233">
            <a:extLst>
              <a:ext uri="{FF2B5EF4-FFF2-40B4-BE49-F238E27FC236}">
                <a16:creationId xmlns:a16="http://schemas.microsoft.com/office/drawing/2014/main" id="{88D1AA01-2B8A-43AB-8B05-3C4C49D51C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54" name="Text Box 234">
            <a:extLst>
              <a:ext uri="{FF2B5EF4-FFF2-40B4-BE49-F238E27FC236}">
                <a16:creationId xmlns:a16="http://schemas.microsoft.com/office/drawing/2014/main" id="{79CA7E52-A557-4B39-A921-4860308B099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55" name="Text Box 238">
            <a:extLst>
              <a:ext uri="{FF2B5EF4-FFF2-40B4-BE49-F238E27FC236}">
                <a16:creationId xmlns:a16="http://schemas.microsoft.com/office/drawing/2014/main" id="{F062930E-1EA6-436C-A900-9871C2167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56" name="Text Box 239">
            <a:extLst>
              <a:ext uri="{FF2B5EF4-FFF2-40B4-BE49-F238E27FC236}">
                <a16:creationId xmlns:a16="http://schemas.microsoft.com/office/drawing/2014/main" id="{A6F8F6BB-21A1-44A9-9DDE-A80ABD84ADC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57" name="Text Box 242">
            <a:extLst>
              <a:ext uri="{FF2B5EF4-FFF2-40B4-BE49-F238E27FC236}">
                <a16:creationId xmlns:a16="http://schemas.microsoft.com/office/drawing/2014/main" id="{693BCC78-0340-4514-8202-148ADDA1A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58" name="Text Box 243">
            <a:extLst>
              <a:ext uri="{FF2B5EF4-FFF2-40B4-BE49-F238E27FC236}">
                <a16:creationId xmlns:a16="http://schemas.microsoft.com/office/drawing/2014/main" id="{2EF2B58B-5DCF-475C-A8D0-C6BF59911D1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59" name="Text Box 247">
            <a:extLst>
              <a:ext uri="{FF2B5EF4-FFF2-40B4-BE49-F238E27FC236}">
                <a16:creationId xmlns:a16="http://schemas.microsoft.com/office/drawing/2014/main" id="{98FF391C-36E8-496E-8257-7D468A8B7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60" name="Text Box 248">
            <a:extLst>
              <a:ext uri="{FF2B5EF4-FFF2-40B4-BE49-F238E27FC236}">
                <a16:creationId xmlns:a16="http://schemas.microsoft.com/office/drawing/2014/main" id="{40E3F3AE-221E-4BBD-B027-75375C7FA08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61" name="Text Box 252">
            <a:extLst>
              <a:ext uri="{FF2B5EF4-FFF2-40B4-BE49-F238E27FC236}">
                <a16:creationId xmlns:a16="http://schemas.microsoft.com/office/drawing/2014/main" id="{36AC293C-881C-4707-8080-BBD1F7959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62" name="Text Box 253">
            <a:extLst>
              <a:ext uri="{FF2B5EF4-FFF2-40B4-BE49-F238E27FC236}">
                <a16:creationId xmlns:a16="http://schemas.microsoft.com/office/drawing/2014/main" id="{D3A6E2A1-E2EA-49F2-A750-0C88AE9CE0B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63" name="Text Box 257">
            <a:extLst>
              <a:ext uri="{FF2B5EF4-FFF2-40B4-BE49-F238E27FC236}">
                <a16:creationId xmlns:a16="http://schemas.microsoft.com/office/drawing/2014/main" id="{C5A12D4C-4485-456D-B3B6-FB6AC0D6F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64" name="Text Box 258">
            <a:extLst>
              <a:ext uri="{FF2B5EF4-FFF2-40B4-BE49-F238E27FC236}">
                <a16:creationId xmlns:a16="http://schemas.microsoft.com/office/drawing/2014/main" id="{F0EF2471-BD65-4000-8ED3-8216A76BEBE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65" name="Text Box 262">
            <a:extLst>
              <a:ext uri="{FF2B5EF4-FFF2-40B4-BE49-F238E27FC236}">
                <a16:creationId xmlns:a16="http://schemas.microsoft.com/office/drawing/2014/main" id="{21B7D366-03EF-4BE3-8E68-317BBF4C0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66" name="Text Box 263">
            <a:extLst>
              <a:ext uri="{FF2B5EF4-FFF2-40B4-BE49-F238E27FC236}">
                <a16:creationId xmlns:a16="http://schemas.microsoft.com/office/drawing/2014/main" id="{DD849126-CA13-42BD-8677-E2F1CB2BAA3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67" name="Text Box 268">
            <a:extLst>
              <a:ext uri="{FF2B5EF4-FFF2-40B4-BE49-F238E27FC236}">
                <a16:creationId xmlns:a16="http://schemas.microsoft.com/office/drawing/2014/main" id="{6589D232-217F-46E8-ABD8-8F443E0E2C8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68" name="Text Box 167">
            <a:extLst>
              <a:ext uri="{FF2B5EF4-FFF2-40B4-BE49-F238E27FC236}">
                <a16:creationId xmlns:a16="http://schemas.microsoft.com/office/drawing/2014/main" id="{4012CDBD-A68D-44FE-99B7-24AA55528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69" name="Text Box 168">
            <a:extLst>
              <a:ext uri="{FF2B5EF4-FFF2-40B4-BE49-F238E27FC236}">
                <a16:creationId xmlns:a16="http://schemas.microsoft.com/office/drawing/2014/main" id="{5A66D4F9-5DBB-419F-87B7-DB8CE9C56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70" name="Text Box 169">
            <a:extLst>
              <a:ext uri="{FF2B5EF4-FFF2-40B4-BE49-F238E27FC236}">
                <a16:creationId xmlns:a16="http://schemas.microsoft.com/office/drawing/2014/main" id="{9DF75ECA-3E17-4C81-8B36-E39489C4F4F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71" name="Text Box 170">
            <a:extLst>
              <a:ext uri="{FF2B5EF4-FFF2-40B4-BE49-F238E27FC236}">
                <a16:creationId xmlns:a16="http://schemas.microsoft.com/office/drawing/2014/main" id="{972D10CA-697A-4146-8B2E-F1F5129E8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72" name="Text Box 172">
            <a:extLst>
              <a:ext uri="{FF2B5EF4-FFF2-40B4-BE49-F238E27FC236}">
                <a16:creationId xmlns:a16="http://schemas.microsoft.com/office/drawing/2014/main" id="{50F7458A-2B6B-42D4-9930-D0354DB25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73" name="Text Box 173">
            <a:extLst>
              <a:ext uri="{FF2B5EF4-FFF2-40B4-BE49-F238E27FC236}">
                <a16:creationId xmlns:a16="http://schemas.microsoft.com/office/drawing/2014/main" id="{F803FA1B-BC64-4234-92DF-5E72F7E78C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74" name="Text Box 174">
            <a:extLst>
              <a:ext uri="{FF2B5EF4-FFF2-40B4-BE49-F238E27FC236}">
                <a16:creationId xmlns:a16="http://schemas.microsoft.com/office/drawing/2014/main" id="{D912B84B-54BD-4A4E-94F9-D4EADE69620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75" name="Text Box 175">
            <a:extLst>
              <a:ext uri="{FF2B5EF4-FFF2-40B4-BE49-F238E27FC236}">
                <a16:creationId xmlns:a16="http://schemas.microsoft.com/office/drawing/2014/main" id="{FFE8BA23-A684-48A1-80EE-6DC18E642A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76" name="Text Box 177">
            <a:extLst>
              <a:ext uri="{FF2B5EF4-FFF2-40B4-BE49-F238E27FC236}">
                <a16:creationId xmlns:a16="http://schemas.microsoft.com/office/drawing/2014/main" id="{CAEF5EE0-D86F-41CA-9DF9-F44861DF5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77" name="Text Box 178">
            <a:extLst>
              <a:ext uri="{FF2B5EF4-FFF2-40B4-BE49-F238E27FC236}">
                <a16:creationId xmlns:a16="http://schemas.microsoft.com/office/drawing/2014/main" id="{59FCF8E6-5437-4723-BE60-0DBE2924B9A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78" name="Text Box 179">
            <a:extLst>
              <a:ext uri="{FF2B5EF4-FFF2-40B4-BE49-F238E27FC236}">
                <a16:creationId xmlns:a16="http://schemas.microsoft.com/office/drawing/2014/main" id="{FE2E3E96-B6A7-4818-AEB7-B43E9F0A4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79" name="Text Box 181">
            <a:extLst>
              <a:ext uri="{FF2B5EF4-FFF2-40B4-BE49-F238E27FC236}">
                <a16:creationId xmlns:a16="http://schemas.microsoft.com/office/drawing/2014/main" id="{7985D8B9-1DF5-4CDE-9230-EB2E79388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0" name="Text Box 182">
            <a:extLst>
              <a:ext uri="{FF2B5EF4-FFF2-40B4-BE49-F238E27FC236}">
                <a16:creationId xmlns:a16="http://schemas.microsoft.com/office/drawing/2014/main" id="{65649366-B66C-4FD6-BE3C-E44A07EB58D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1" name="Text Box 183">
            <a:extLst>
              <a:ext uri="{FF2B5EF4-FFF2-40B4-BE49-F238E27FC236}">
                <a16:creationId xmlns:a16="http://schemas.microsoft.com/office/drawing/2014/main" id="{07F9DC39-F247-41D0-8B22-255519C914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2" name="Text Box 184">
            <a:extLst>
              <a:ext uri="{FF2B5EF4-FFF2-40B4-BE49-F238E27FC236}">
                <a16:creationId xmlns:a16="http://schemas.microsoft.com/office/drawing/2014/main" id="{38F175C8-59F0-4FB2-AA1D-841D36831C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3" name="Text Box 185">
            <a:extLst>
              <a:ext uri="{FF2B5EF4-FFF2-40B4-BE49-F238E27FC236}">
                <a16:creationId xmlns:a16="http://schemas.microsoft.com/office/drawing/2014/main" id="{F775E0FB-2374-44C7-B8CD-CE2A870F9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4" name="Text Box 186">
            <a:extLst>
              <a:ext uri="{FF2B5EF4-FFF2-40B4-BE49-F238E27FC236}">
                <a16:creationId xmlns:a16="http://schemas.microsoft.com/office/drawing/2014/main" id="{AFC52CCF-015D-4889-8CE2-A2D6086BB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5" name="Text Box 187">
            <a:extLst>
              <a:ext uri="{FF2B5EF4-FFF2-40B4-BE49-F238E27FC236}">
                <a16:creationId xmlns:a16="http://schemas.microsoft.com/office/drawing/2014/main" id="{11D50BA5-710C-4762-82D9-E0701EEB7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6" name="Text Box 188">
            <a:extLst>
              <a:ext uri="{FF2B5EF4-FFF2-40B4-BE49-F238E27FC236}">
                <a16:creationId xmlns:a16="http://schemas.microsoft.com/office/drawing/2014/main" id="{81910771-69FE-4A85-A64C-5435CC39A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7" name="Text Box 189">
            <a:extLst>
              <a:ext uri="{FF2B5EF4-FFF2-40B4-BE49-F238E27FC236}">
                <a16:creationId xmlns:a16="http://schemas.microsoft.com/office/drawing/2014/main" id="{72C43B2B-59F9-42B2-9127-1AB25A3F0E7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8" name="Text Box 190">
            <a:extLst>
              <a:ext uri="{FF2B5EF4-FFF2-40B4-BE49-F238E27FC236}">
                <a16:creationId xmlns:a16="http://schemas.microsoft.com/office/drawing/2014/main" id="{5BABF6DC-3621-4929-8755-1857EFB4AC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89" name="Text Box 192">
            <a:extLst>
              <a:ext uri="{FF2B5EF4-FFF2-40B4-BE49-F238E27FC236}">
                <a16:creationId xmlns:a16="http://schemas.microsoft.com/office/drawing/2014/main" id="{5DB79E9F-A4D6-496F-AD94-8F55CF200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90" name="Text Box 193">
            <a:extLst>
              <a:ext uri="{FF2B5EF4-FFF2-40B4-BE49-F238E27FC236}">
                <a16:creationId xmlns:a16="http://schemas.microsoft.com/office/drawing/2014/main" id="{28F574A0-C08F-403F-84DD-6098A06AB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91" name="Text Box 194">
            <a:extLst>
              <a:ext uri="{FF2B5EF4-FFF2-40B4-BE49-F238E27FC236}">
                <a16:creationId xmlns:a16="http://schemas.microsoft.com/office/drawing/2014/main" id="{2E114633-598C-4020-9304-F744E4D5B5A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92" name="Text Box 195">
            <a:extLst>
              <a:ext uri="{FF2B5EF4-FFF2-40B4-BE49-F238E27FC236}">
                <a16:creationId xmlns:a16="http://schemas.microsoft.com/office/drawing/2014/main" id="{CCDB03A2-A65B-4B1A-A010-268FD42B82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93" name="Text Box 197">
            <a:extLst>
              <a:ext uri="{FF2B5EF4-FFF2-40B4-BE49-F238E27FC236}">
                <a16:creationId xmlns:a16="http://schemas.microsoft.com/office/drawing/2014/main" id="{E169B920-7976-426E-8199-79C7A64B52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94" name="Text Box 198">
            <a:extLst>
              <a:ext uri="{FF2B5EF4-FFF2-40B4-BE49-F238E27FC236}">
                <a16:creationId xmlns:a16="http://schemas.microsoft.com/office/drawing/2014/main" id="{5830201F-BEF2-4A64-8A71-4BCBEF419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95" name="Text Box 199">
            <a:extLst>
              <a:ext uri="{FF2B5EF4-FFF2-40B4-BE49-F238E27FC236}">
                <a16:creationId xmlns:a16="http://schemas.microsoft.com/office/drawing/2014/main" id="{F6A8D724-6085-44A1-B534-890CDCF9C24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96" name="Text Box 200">
            <a:extLst>
              <a:ext uri="{FF2B5EF4-FFF2-40B4-BE49-F238E27FC236}">
                <a16:creationId xmlns:a16="http://schemas.microsoft.com/office/drawing/2014/main" id="{B774EE9E-0E83-4758-8848-E12D51A7C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97" name="Text Box 202">
            <a:extLst>
              <a:ext uri="{FF2B5EF4-FFF2-40B4-BE49-F238E27FC236}">
                <a16:creationId xmlns:a16="http://schemas.microsoft.com/office/drawing/2014/main" id="{B33746E0-AD22-41D5-83ED-8D6BA3B5D8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98" name="Text Box 203">
            <a:extLst>
              <a:ext uri="{FF2B5EF4-FFF2-40B4-BE49-F238E27FC236}">
                <a16:creationId xmlns:a16="http://schemas.microsoft.com/office/drawing/2014/main" id="{76CA23D5-8C73-4715-B12E-F3A26C239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499" name="Text Box 204">
            <a:extLst>
              <a:ext uri="{FF2B5EF4-FFF2-40B4-BE49-F238E27FC236}">
                <a16:creationId xmlns:a16="http://schemas.microsoft.com/office/drawing/2014/main" id="{87BC8310-0598-4F70-B024-1EA8440A4C4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00" name="Text Box 205">
            <a:extLst>
              <a:ext uri="{FF2B5EF4-FFF2-40B4-BE49-F238E27FC236}">
                <a16:creationId xmlns:a16="http://schemas.microsoft.com/office/drawing/2014/main" id="{9C8BFBA6-67AF-449D-8718-E9FE99E83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01" name="Text Box 207">
            <a:extLst>
              <a:ext uri="{FF2B5EF4-FFF2-40B4-BE49-F238E27FC236}">
                <a16:creationId xmlns:a16="http://schemas.microsoft.com/office/drawing/2014/main" id="{89AEB405-DA7F-4FE6-B473-67FF9085B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02" name="Text Box 208">
            <a:extLst>
              <a:ext uri="{FF2B5EF4-FFF2-40B4-BE49-F238E27FC236}">
                <a16:creationId xmlns:a16="http://schemas.microsoft.com/office/drawing/2014/main" id="{5D1D95C2-2992-406E-A890-00F1B9821E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03" name="Text Box 210">
            <a:extLst>
              <a:ext uri="{FF2B5EF4-FFF2-40B4-BE49-F238E27FC236}">
                <a16:creationId xmlns:a16="http://schemas.microsoft.com/office/drawing/2014/main" id="{EE2A9A05-2DB2-4A89-A45D-543107067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04" name="Text Box 212">
            <a:extLst>
              <a:ext uri="{FF2B5EF4-FFF2-40B4-BE49-F238E27FC236}">
                <a16:creationId xmlns:a16="http://schemas.microsoft.com/office/drawing/2014/main" id="{3C15C805-751F-4ABB-A0B6-E333E4D7C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05" name="Text Box 213">
            <a:extLst>
              <a:ext uri="{FF2B5EF4-FFF2-40B4-BE49-F238E27FC236}">
                <a16:creationId xmlns:a16="http://schemas.microsoft.com/office/drawing/2014/main" id="{488116FC-E1BF-487C-B2FB-CDA96A1D60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06" name="Text Box 215">
            <a:extLst>
              <a:ext uri="{FF2B5EF4-FFF2-40B4-BE49-F238E27FC236}">
                <a16:creationId xmlns:a16="http://schemas.microsoft.com/office/drawing/2014/main" id="{FBD948A2-6604-475B-827D-82C36A11F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07" name="Text Box 217">
            <a:extLst>
              <a:ext uri="{FF2B5EF4-FFF2-40B4-BE49-F238E27FC236}">
                <a16:creationId xmlns:a16="http://schemas.microsoft.com/office/drawing/2014/main" id="{F3505D35-21EC-41FC-AD19-BE6368FF74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08" name="Text Box 218">
            <a:extLst>
              <a:ext uri="{FF2B5EF4-FFF2-40B4-BE49-F238E27FC236}">
                <a16:creationId xmlns:a16="http://schemas.microsoft.com/office/drawing/2014/main" id="{2ECEAE65-41E7-484A-8846-DC8CA96C8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09" name="Text Box 220">
            <a:extLst>
              <a:ext uri="{FF2B5EF4-FFF2-40B4-BE49-F238E27FC236}">
                <a16:creationId xmlns:a16="http://schemas.microsoft.com/office/drawing/2014/main" id="{B762D65D-FB3F-4CA1-8E28-164BE1D0E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0" name="Text Box 222">
            <a:extLst>
              <a:ext uri="{FF2B5EF4-FFF2-40B4-BE49-F238E27FC236}">
                <a16:creationId xmlns:a16="http://schemas.microsoft.com/office/drawing/2014/main" id="{0E46E376-0EC5-4EF8-8225-54980B340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1" name="Text Box 225">
            <a:extLst>
              <a:ext uri="{FF2B5EF4-FFF2-40B4-BE49-F238E27FC236}">
                <a16:creationId xmlns:a16="http://schemas.microsoft.com/office/drawing/2014/main" id="{64707F12-90C1-44A2-AE3F-F744DF4F6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2" name="Text Box 228">
            <a:extLst>
              <a:ext uri="{FF2B5EF4-FFF2-40B4-BE49-F238E27FC236}">
                <a16:creationId xmlns:a16="http://schemas.microsoft.com/office/drawing/2014/main" id="{B409A93D-0FA8-4440-A159-7056B6164E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28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3" name="Text Box 8">
            <a:extLst>
              <a:ext uri="{FF2B5EF4-FFF2-40B4-BE49-F238E27FC236}">
                <a16:creationId xmlns:a16="http://schemas.microsoft.com/office/drawing/2014/main" id="{77FD4938-596B-4582-9A53-F0F970A07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4" name="Text Box 9">
            <a:extLst>
              <a:ext uri="{FF2B5EF4-FFF2-40B4-BE49-F238E27FC236}">
                <a16:creationId xmlns:a16="http://schemas.microsoft.com/office/drawing/2014/main" id="{DA9FE2F7-0D54-4F8B-933E-E30F86D30A7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5" name="Text Box 40">
            <a:extLst>
              <a:ext uri="{FF2B5EF4-FFF2-40B4-BE49-F238E27FC236}">
                <a16:creationId xmlns:a16="http://schemas.microsoft.com/office/drawing/2014/main" id="{9E616608-28F2-4399-B832-B332C1CAEA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6" name="Text Box 41">
            <a:extLst>
              <a:ext uri="{FF2B5EF4-FFF2-40B4-BE49-F238E27FC236}">
                <a16:creationId xmlns:a16="http://schemas.microsoft.com/office/drawing/2014/main" id="{360A99E5-4888-4FD0-B5C3-5D76079FF82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7" name="Text Box 48">
            <a:extLst>
              <a:ext uri="{FF2B5EF4-FFF2-40B4-BE49-F238E27FC236}">
                <a16:creationId xmlns:a16="http://schemas.microsoft.com/office/drawing/2014/main" id="{9E8028B8-96EE-4914-A632-4A949578A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8" name="Text Box 49">
            <a:extLst>
              <a:ext uri="{FF2B5EF4-FFF2-40B4-BE49-F238E27FC236}">
                <a16:creationId xmlns:a16="http://schemas.microsoft.com/office/drawing/2014/main" id="{00D67426-4872-4E50-9364-975DC621AEC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9" name="Text Box 53">
            <a:extLst>
              <a:ext uri="{FF2B5EF4-FFF2-40B4-BE49-F238E27FC236}">
                <a16:creationId xmlns:a16="http://schemas.microsoft.com/office/drawing/2014/main" id="{DE10857A-E373-42B1-BF78-5A3F07C6E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20" name="Text Box 54">
            <a:extLst>
              <a:ext uri="{FF2B5EF4-FFF2-40B4-BE49-F238E27FC236}">
                <a16:creationId xmlns:a16="http://schemas.microsoft.com/office/drawing/2014/main" id="{F70C9AB7-B482-4743-845F-4F6B8F45EF6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21" name="Text Box 58">
            <a:extLst>
              <a:ext uri="{FF2B5EF4-FFF2-40B4-BE49-F238E27FC236}">
                <a16:creationId xmlns:a16="http://schemas.microsoft.com/office/drawing/2014/main" id="{728D4A5D-4609-4CFE-9A4B-2D015FF2B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22" name="Text Box 68">
            <a:extLst>
              <a:ext uri="{FF2B5EF4-FFF2-40B4-BE49-F238E27FC236}">
                <a16:creationId xmlns:a16="http://schemas.microsoft.com/office/drawing/2014/main" id="{5DE56EC6-8134-40E6-AC50-3B69808F4D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23" name="Text Box 69">
            <a:extLst>
              <a:ext uri="{FF2B5EF4-FFF2-40B4-BE49-F238E27FC236}">
                <a16:creationId xmlns:a16="http://schemas.microsoft.com/office/drawing/2014/main" id="{4DB2B3B3-DFC5-4B37-AE3F-6C8A842A4F8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24" name="Text Box 73">
            <a:extLst>
              <a:ext uri="{FF2B5EF4-FFF2-40B4-BE49-F238E27FC236}">
                <a16:creationId xmlns:a16="http://schemas.microsoft.com/office/drawing/2014/main" id="{3C4B1B6F-3827-45EB-B967-52FF51DC6E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25" name="Text Box 74">
            <a:extLst>
              <a:ext uri="{FF2B5EF4-FFF2-40B4-BE49-F238E27FC236}">
                <a16:creationId xmlns:a16="http://schemas.microsoft.com/office/drawing/2014/main" id="{D2DE998A-D4A7-450B-A12D-A811E2FBC75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26" name="Text Box 78">
            <a:extLst>
              <a:ext uri="{FF2B5EF4-FFF2-40B4-BE49-F238E27FC236}">
                <a16:creationId xmlns:a16="http://schemas.microsoft.com/office/drawing/2014/main" id="{60114610-BC5F-4C98-A42E-5FAD4AA37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27" name="Text Box 79">
            <a:extLst>
              <a:ext uri="{FF2B5EF4-FFF2-40B4-BE49-F238E27FC236}">
                <a16:creationId xmlns:a16="http://schemas.microsoft.com/office/drawing/2014/main" id="{71767213-80C2-46CD-8C6F-4EEE6607333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28" name="Text Box 83">
            <a:extLst>
              <a:ext uri="{FF2B5EF4-FFF2-40B4-BE49-F238E27FC236}">
                <a16:creationId xmlns:a16="http://schemas.microsoft.com/office/drawing/2014/main" id="{AF4FACEB-CF76-4DFD-BCD6-69C3F6833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29" name="Text Box 84">
            <a:extLst>
              <a:ext uri="{FF2B5EF4-FFF2-40B4-BE49-F238E27FC236}">
                <a16:creationId xmlns:a16="http://schemas.microsoft.com/office/drawing/2014/main" id="{FE47434D-CB3F-4CAC-8C69-F5DA7F5F6FB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30" name="Text Box 88">
            <a:extLst>
              <a:ext uri="{FF2B5EF4-FFF2-40B4-BE49-F238E27FC236}">
                <a16:creationId xmlns:a16="http://schemas.microsoft.com/office/drawing/2014/main" id="{70C3B284-7499-4B36-9B69-477715352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31" name="Text Box 89">
            <a:extLst>
              <a:ext uri="{FF2B5EF4-FFF2-40B4-BE49-F238E27FC236}">
                <a16:creationId xmlns:a16="http://schemas.microsoft.com/office/drawing/2014/main" id="{E870FA2C-80D6-4C41-8444-DB461D56E83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32" name="Text Box 93">
            <a:extLst>
              <a:ext uri="{FF2B5EF4-FFF2-40B4-BE49-F238E27FC236}">
                <a16:creationId xmlns:a16="http://schemas.microsoft.com/office/drawing/2014/main" id="{5CC0A6B9-2A3E-4347-A4AB-9CBC7931D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33" name="Text Box 94">
            <a:extLst>
              <a:ext uri="{FF2B5EF4-FFF2-40B4-BE49-F238E27FC236}">
                <a16:creationId xmlns:a16="http://schemas.microsoft.com/office/drawing/2014/main" id="{EFA15D6B-5B61-443B-95A7-F1C23C5CCB8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34" name="Text Box 98">
            <a:extLst>
              <a:ext uri="{FF2B5EF4-FFF2-40B4-BE49-F238E27FC236}">
                <a16:creationId xmlns:a16="http://schemas.microsoft.com/office/drawing/2014/main" id="{909C42CC-30D5-4C0A-86AD-8A6A18B50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35" name="Text Box 99">
            <a:extLst>
              <a:ext uri="{FF2B5EF4-FFF2-40B4-BE49-F238E27FC236}">
                <a16:creationId xmlns:a16="http://schemas.microsoft.com/office/drawing/2014/main" id="{4DEFCBFC-5157-4176-841A-C621BAEBBCB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36" name="Text Box 168">
            <a:extLst>
              <a:ext uri="{FF2B5EF4-FFF2-40B4-BE49-F238E27FC236}">
                <a16:creationId xmlns:a16="http://schemas.microsoft.com/office/drawing/2014/main" id="{4A9D28C5-2B40-4C02-88CF-8C526DCBF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37" name="Text Box 169">
            <a:extLst>
              <a:ext uri="{FF2B5EF4-FFF2-40B4-BE49-F238E27FC236}">
                <a16:creationId xmlns:a16="http://schemas.microsoft.com/office/drawing/2014/main" id="{9743B1A9-AC0E-47BE-904F-DD36A8435BB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38" name="Text Box 173">
            <a:extLst>
              <a:ext uri="{FF2B5EF4-FFF2-40B4-BE49-F238E27FC236}">
                <a16:creationId xmlns:a16="http://schemas.microsoft.com/office/drawing/2014/main" id="{6B36EC80-29C7-4110-80E1-2593554C0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39" name="Text Box 174">
            <a:extLst>
              <a:ext uri="{FF2B5EF4-FFF2-40B4-BE49-F238E27FC236}">
                <a16:creationId xmlns:a16="http://schemas.microsoft.com/office/drawing/2014/main" id="{71643E5A-B1C5-4C20-90E8-FD20C54402D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0" name="Text Box 177">
            <a:extLst>
              <a:ext uri="{FF2B5EF4-FFF2-40B4-BE49-F238E27FC236}">
                <a16:creationId xmlns:a16="http://schemas.microsoft.com/office/drawing/2014/main" id="{C6B50819-AF31-4825-8AD6-047D665F1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1" name="Text Box 178">
            <a:extLst>
              <a:ext uri="{FF2B5EF4-FFF2-40B4-BE49-F238E27FC236}">
                <a16:creationId xmlns:a16="http://schemas.microsoft.com/office/drawing/2014/main" id="{D084DFB9-E34D-432A-AD79-B97E02F0F9A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2" name="Text Box 181">
            <a:extLst>
              <a:ext uri="{FF2B5EF4-FFF2-40B4-BE49-F238E27FC236}">
                <a16:creationId xmlns:a16="http://schemas.microsoft.com/office/drawing/2014/main" id="{0FE59A5E-F3F5-4BAD-93C1-6F77A05E4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3" name="Text Box 182">
            <a:extLst>
              <a:ext uri="{FF2B5EF4-FFF2-40B4-BE49-F238E27FC236}">
                <a16:creationId xmlns:a16="http://schemas.microsoft.com/office/drawing/2014/main" id="{9421C995-692B-4D63-99FE-F20FDE75081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4" name="Text Box 184">
            <a:extLst>
              <a:ext uri="{FF2B5EF4-FFF2-40B4-BE49-F238E27FC236}">
                <a16:creationId xmlns:a16="http://schemas.microsoft.com/office/drawing/2014/main" id="{FF85F2CB-1551-4A41-AFA5-63B4ADE444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5" name="Text Box 188">
            <a:extLst>
              <a:ext uri="{FF2B5EF4-FFF2-40B4-BE49-F238E27FC236}">
                <a16:creationId xmlns:a16="http://schemas.microsoft.com/office/drawing/2014/main" id="{21BB237E-6CA4-458E-AB9C-38C44717F2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6" name="Text Box 189">
            <a:extLst>
              <a:ext uri="{FF2B5EF4-FFF2-40B4-BE49-F238E27FC236}">
                <a16:creationId xmlns:a16="http://schemas.microsoft.com/office/drawing/2014/main" id="{8503E67A-0D68-4B48-9A7B-F4C61BDEC57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7" name="Text Box 193">
            <a:extLst>
              <a:ext uri="{FF2B5EF4-FFF2-40B4-BE49-F238E27FC236}">
                <a16:creationId xmlns:a16="http://schemas.microsoft.com/office/drawing/2014/main" id="{1EA6E63B-C002-4DF1-AE84-D3AD51800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8" name="Text Box 194">
            <a:extLst>
              <a:ext uri="{FF2B5EF4-FFF2-40B4-BE49-F238E27FC236}">
                <a16:creationId xmlns:a16="http://schemas.microsoft.com/office/drawing/2014/main" id="{DD004323-D705-4CD7-B547-AB0BBF65EC4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9" name="Text Box 198">
            <a:extLst>
              <a:ext uri="{FF2B5EF4-FFF2-40B4-BE49-F238E27FC236}">
                <a16:creationId xmlns:a16="http://schemas.microsoft.com/office/drawing/2014/main" id="{4320C19E-301B-40D9-BBC0-4CDD290AFB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50" name="Text Box 199">
            <a:extLst>
              <a:ext uri="{FF2B5EF4-FFF2-40B4-BE49-F238E27FC236}">
                <a16:creationId xmlns:a16="http://schemas.microsoft.com/office/drawing/2014/main" id="{16041183-486A-44E2-A85C-284E36D0435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51" name="Text Box 203">
            <a:extLst>
              <a:ext uri="{FF2B5EF4-FFF2-40B4-BE49-F238E27FC236}">
                <a16:creationId xmlns:a16="http://schemas.microsoft.com/office/drawing/2014/main" id="{E7144FA7-FE18-4FC2-868F-094B350DC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52" name="Text Box 204">
            <a:extLst>
              <a:ext uri="{FF2B5EF4-FFF2-40B4-BE49-F238E27FC236}">
                <a16:creationId xmlns:a16="http://schemas.microsoft.com/office/drawing/2014/main" id="{81DEA49B-9639-41FA-B7BD-BE6A5082BB6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53" name="Text Box 208">
            <a:extLst>
              <a:ext uri="{FF2B5EF4-FFF2-40B4-BE49-F238E27FC236}">
                <a16:creationId xmlns:a16="http://schemas.microsoft.com/office/drawing/2014/main" id="{81863BD8-5193-472D-A8FC-D58E17A6F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54" name="Text Box 209">
            <a:extLst>
              <a:ext uri="{FF2B5EF4-FFF2-40B4-BE49-F238E27FC236}">
                <a16:creationId xmlns:a16="http://schemas.microsoft.com/office/drawing/2014/main" id="{13DF4E91-F13A-4F39-B9F4-FA576562197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55" name="Text Box 213">
            <a:extLst>
              <a:ext uri="{FF2B5EF4-FFF2-40B4-BE49-F238E27FC236}">
                <a16:creationId xmlns:a16="http://schemas.microsoft.com/office/drawing/2014/main" id="{ED98DC1E-2F88-4320-981E-5C7A14A8B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56" name="Text Box 214">
            <a:extLst>
              <a:ext uri="{FF2B5EF4-FFF2-40B4-BE49-F238E27FC236}">
                <a16:creationId xmlns:a16="http://schemas.microsoft.com/office/drawing/2014/main" id="{3CBACD64-5E85-46F6-8ECE-A4A2BB7BC13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57" name="Text Box 218">
            <a:extLst>
              <a:ext uri="{FF2B5EF4-FFF2-40B4-BE49-F238E27FC236}">
                <a16:creationId xmlns:a16="http://schemas.microsoft.com/office/drawing/2014/main" id="{A339EB41-0E25-4F22-B5DF-79C7912FA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58" name="Text Box 219">
            <a:extLst>
              <a:ext uri="{FF2B5EF4-FFF2-40B4-BE49-F238E27FC236}">
                <a16:creationId xmlns:a16="http://schemas.microsoft.com/office/drawing/2014/main" id="{178ADCC1-691C-4D17-AB34-53F2C9D8104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59" name="Text Box 223">
            <a:extLst>
              <a:ext uri="{FF2B5EF4-FFF2-40B4-BE49-F238E27FC236}">
                <a16:creationId xmlns:a16="http://schemas.microsoft.com/office/drawing/2014/main" id="{9143BE22-A4C1-4C56-938F-25AA0421FB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60" name="Text Box 224">
            <a:extLst>
              <a:ext uri="{FF2B5EF4-FFF2-40B4-BE49-F238E27FC236}">
                <a16:creationId xmlns:a16="http://schemas.microsoft.com/office/drawing/2014/main" id="{6DFC9C1D-05C2-472F-9AF0-A086A4D06B7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61" name="Text Box 228">
            <a:extLst>
              <a:ext uri="{FF2B5EF4-FFF2-40B4-BE49-F238E27FC236}">
                <a16:creationId xmlns:a16="http://schemas.microsoft.com/office/drawing/2014/main" id="{AD265ED4-5B9A-43D8-A529-FD5A3D7731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62" name="Text Box 229">
            <a:extLst>
              <a:ext uri="{FF2B5EF4-FFF2-40B4-BE49-F238E27FC236}">
                <a16:creationId xmlns:a16="http://schemas.microsoft.com/office/drawing/2014/main" id="{95829EA1-368D-465F-A5BD-63CFF9FED3F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63" name="Text Box 233">
            <a:extLst>
              <a:ext uri="{FF2B5EF4-FFF2-40B4-BE49-F238E27FC236}">
                <a16:creationId xmlns:a16="http://schemas.microsoft.com/office/drawing/2014/main" id="{604C008E-7302-4370-A5E0-24468FC30D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64" name="Text Box 234">
            <a:extLst>
              <a:ext uri="{FF2B5EF4-FFF2-40B4-BE49-F238E27FC236}">
                <a16:creationId xmlns:a16="http://schemas.microsoft.com/office/drawing/2014/main" id="{2C8AF113-3DE2-4E88-9178-AE891580927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65" name="Text Box 238">
            <a:extLst>
              <a:ext uri="{FF2B5EF4-FFF2-40B4-BE49-F238E27FC236}">
                <a16:creationId xmlns:a16="http://schemas.microsoft.com/office/drawing/2014/main" id="{B0AAE9AB-3945-4117-AC98-1823F2F1F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66" name="Text Box 239">
            <a:extLst>
              <a:ext uri="{FF2B5EF4-FFF2-40B4-BE49-F238E27FC236}">
                <a16:creationId xmlns:a16="http://schemas.microsoft.com/office/drawing/2014/main" id="{DBB1AD1F-7036-414C-BDD9-8455F8237B6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67" name="Text Box 242">
            <a:extLst>
              <a:ext uri="{FF2B5EF4-FFF2-40B4-BE49-F238E27FC236}">
                <a16:creationId xmlns:a16="http://schemas.microsoft.com/office/drawing/2014/main" id="{94E1E6A2-51A7-4511-BDBF-253EA4E462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68" name="Text Box 243">
            <a:extLst>
              <a:ext uri="{FF2B5EF4-FFF2-40B4-BE49-F238E27FC236}">
                <a16:creationId xmlns:a16="http://schemas.microsoft.com/office/drawing/2014/main" id="{1C3F70E9-5402-4EE5-9D10-C138C18FFC2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69" name="Text Box 247">
            <a:extLst>
              <a:ext uri="{FF2B5EF4-FFF2-40B4-BE49-F238E27FC236}">
                <a16:creationId xmlns:a16="http://schemas.microsoft.com/office/drawing/2014/main" id="{6523DDDD-2ED4-47D4-A66F-DACEF1B65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70" name="Text Box 248">
            <a:extLst>
              <a:ext uri="{FF2B5EF4-FFF2-40B4-BE49-F238E27FC236}">
                <a16:creationId xmlns:a16="http://schemas.microsoft.com/office/drawing/2014/main" id="{53889EE4-78C5-49F5-8428-4DC704171CB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71" name="Text Box 252">
            <a:extLst>
              <a:ext uri="{FF2B5EF4-FFF2-40B4-BE49-F238E27FC236}">
                <a16:creationId xmlns:a16="http://schemas.microsoft.com/office/drawing/2014/main" id="{E7017923-9D7D-480D-8FB5-5BF89B72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72" name="Text Box 253">
            <a:extLst>
              <a:ext uri="{FF2B5EF4-FFF2-40B4-BE49-F238E27FC236}">
                <a16:creationId xmlns:a16="http://schemas.microsoft.com/office/drawing/2014/main" id="{DCB93BC7-904C-47DC-99C2-3BC89CD29BA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73" name="Text Box 257">
            <a:extLst>
              <a:ext uri="{FF2B5EF4-FFF2-40B4-BE49-F238E27FC236}">
                <a16:creationId xmlns:a16="http://schemas.microsoft.com/office/drawing/2014/main" id="{94CCD6CD-1635-4C82-9208-F211611F8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74" name="Text Box 258">
            <a:extLst>
              <a:ext uri="{FF2B5EF4-FFF2-40B4-BE49-F238E27FC236}">
                <a16:creationId xmlns:a16="http://schemas.microsoft.com/office/drawing/2014/main" id="{25846270-8234-4B65-8AF4-6E5CC831DB2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75" name="Text Box 262">
            <a:extLst>
              <a:ext uri="{FF2B5EF4-FFF2-40B4-BE49-F238E27FC236}">
                <a16:creationId xmlns:a16="http://schemas.microsoft.com/office/drawing/2014/main" id="{B7300A7E-68AA-4877-B67C-E05D231D3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76" name="Text Box 263">
            <a:extLst>
              <a:ext uri="{FF2B5EF4-FFF2-40B4-BE49-F238E27FC236}">
                <a16:creationId xmlns:a16="http://schemas.microsoft.com/office/drawing/2014/main" id="{DFC4B44C-7DF3-43DD-AB1A-617358638B1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77" name="Text Box 268">
            <a:extLst>
              <a:ext uri="{FF2B5EF4-FFF2-40B4-BE49-F238E27FC236}">
                <a16:creationId xmlns:a16="http://schemas.microsoft.com/office/drawing/2014/main" id="{053085C8-19A0-451E-AA96-EA051EBA0B3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78" name="Text Box 167">
            <a:extLst>
              <a:ext uri="{FF2B5EF4-FFF2-40B4-BE49-F238E27FC236}">
                <a16:creationId xmlns:a16="http://schemas.microsoft.com/office/drawing/2014/main" id="{DE6ADCD5-D99B-41A1-B660-A8FA281CB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79" name="Text Box 168">
            <a:extLst>
              <a:ext uri="{FF2B5EF4-FFF2-40B4-BE49-F238E27FC236}">
                <a16:creationId xmlns:a16="http://schemas.microsoft.com/office/drawing/2014/main" id="{67DC40FE-090D-42EF-913D-5D9F4FDA9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80" name="Text Box 169">
            <a:extLst>
              <a:ext uri="{FF2B5EF4-FFF2-40B4-BE49-F238E27FC236}">
                <a16:creationId xmlns:a16="http://schemas.microsoft.com/office/drawing/2014/main" id="{574E510B-0776-443A-AFCA-2BF077D188B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81" name="Text Box 170">
            <a:extLst>
              <a:ext uri="{FF2B5EF4-FFF2-40B4-BE49-F238E27FC236}">
                <a16:creationId xmlns:a16="http://schemas.microsoft.com/office/drawing/2014/main" id="{9A8C0652-780B-48C8-B33C-BF5F30A3B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82" name="Text Box 172">
            <a:extLst>
              <a:ext uri="{FF2B5EF4-FFF2-40B4-BE49-F238E27FC236}">
                <a16:creationId xmlns:a16="http://schemas.microsoft.com/office/drawing/2014/main" id="{B3D45E08-4D67-4324-AFAC-D3933714D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83" name="Text Box 173">
            <a:extLst>
              <a:ext uri="{FF2B5EF4-FFF2-40B4-BE49-F238E27FC236}">
                <a16:creationId xmlns:a16="http://schemas.microsoft.com/office/drawing/2014/main" id="{D61AB94F-86AE-4C3F-BB48-8FEEFA5A8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84" name="Text Box 174">
            <a:extLst>
              <a:ext uri="{FF2B5EF4-FFF2-40B4-BE49-F238E27FC236}">
                <a16:creationId xmlns:a16="http://schemas.microsoft.com/office/drawing/2014/main" id="{BDA087AB-98E9-4C09-BF57-C6791267EDD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85" name="Text Box 175">
            <a:extLst>
              <a:ext uri="{FF2B5EF4-FFF2-40B4-BE49-F238E27FC236}">
                <a16:creationId xmlns:a16="http://schemas.microsoft.com/office/drawing/2014/main" id="{C5AFFE2E-833D-4647-93C5-4B027207D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86" name="Text Box 177">
            <a:extLst>
              <a:ext uri="{FF2B5EF4-FFF2-40B4-BE49-F238E27FC236}">
                <a16:creationId xmlns:a16="http://schemas.microsoft.com/office/drawing/2014/main" id="{64A5BC1D-4E52-484B-909F-A6A9BCA319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87" name="Text Box 178">
            <a:extLst>
              <a:ext uri="{FF2B5EF4-FFF2-40B4-BE49-F238E27FC236}">
                <a16:creationId xmlns:a16="http://schemas.microsoft.com/office/drawing/2014/main" id="{F24AE100-47F7-46D3-897D-D54D8505A5B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88" name="Text Box 179">
            <a:extLst>
              <a:ext uri="{FF2B5EF4-FFF2-40B4-BE49-F238E27FC236}">
                <a16:creationId xmlns:a16="http://schemas.microsoft.com/office/drawing/2014/main" id="{7D8F20F9-CD04-472B-AED9-DBFAE27C9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89" name="Text Box 181">
            <a:extLst>
              <a:ext uri="{FF2B5EF4-FFF2-40B4-BE49-F238E27FC236}">
                <a16:creationId xmlns:a16="http://schemas.microsoft.com/office/drawing/2014/main" id="{01C55967-0497-484C-9532-4C9518B109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90" name="Text Box 182">
            <a:extLst>
              <a:ext uri="{FF2B5EF4-FFF2-40B4-BE49-F238E27FC236}">
                <a16:creationId xmlns:a16="http://schemas.microsoft.com/office/drawing/2014/main" id="{1D353B9C-BCFF-49BD-858C-6992625A188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91" name="Text Box 183">
            <a:extLst>
              <a:ext uri="{FF2B5EF4-FFF2-40B4-BE49-F238E27FC236}">
                <a16:creationId xmlns:a16="http://schemas.microsoft.com/office/drawing/2014/main" id="{80EA43EA-0000-4DD6-86CB-078B2EF98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92" name="Text Box 184">
            <a:extLst>
              <a:ext uri="{FF2B5EF4-FFF2-40B4-BE49-F238E27FC236}">
                <a16:creationId xmlns:a16="http://schemas.microsoft.com/office/drawing/2014/main" id="{ABBA78A2-D29E-48B9-8065-7FDB643DF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93" name="Text Box 185">
            <a:extLst>
              <a:ext uri="{FF2B5EF4-FFF2-40B4-BE49-F238E27FC236}">
                <a16:creationId xmlns:a16="http://schemas.microsoft.com/office/drawing/2014/main" id="{9A921400-5CD1-4EB3-AD42-05E1E2C91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94" name="Text Box 186">
            <a:extLst>
              <a:ext uri="{FF2B5EF4-FFF2-40B4-BE49-F238E27FC236}">
                <a16:creationId xmlns:a16="http://schemas.microsoft.com/office/drawing/2014/main" id="{B21DD17F-CD82-4C17-80FB-679D24EBB1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95" name="Text Box 187">
            <a:extLst>
              <a:ext uri="{FF2B5EF4-FFF2-40B4-BE49-F238E27FC236}">
                <a16:creationId xmlns:a16="http://schemas.microsoft.com/office/drawing/2014/main" id="{6AEAC6B0-A8D3-4362-8E73-22C5E056A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96" name="Text Box 188">
            <a:extLst>
              <a:ext uri="{FF2B5EF4-FFF2-40B4-BE49-F238E27FC236}">
                <a16:creationId xmlns:a16="http://schemas.microsoft.com/office/drawing/2014/main" id="{A3AB19AC-E650-4B4E-BA46-CE39DAB30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97" name="Text Box 189">
            <a:extLst>
              <a:ext uri="{FF2B5EF4-FFF2-40B4-BE49-F238E27FC236}">
                <a16:creationId xmlns:a16="http://schemas.microsoft.com/office/drawing/2014/main" id="{493D7AEC-D145-4FCA-95C0-AFF10770735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98" name="Text Box 190">
            <a:extLst>
              <a:ext uri="{FF2B5EF4-FFF2-40B4-BE49-F238E27FC236}">
                <a16:creationId xmlns:a16="http://schemas.microsoft.com/office/drawing/2014/main" id="{B62454D4-99B9-4A0E-A141-E91923042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99" name="Text Box 192">
            <a:extLst>
              <a:ext uri="{FF2B5EF4-FFF2-40B4-BE49-F238E27FC236}">
                <a16:creationId xmlns:a16="http://schemas.microsoft.com/office/drawing/2014/main" id="{A9713143-22E5-4F25-B750-2A735EFA4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00" name="Text Box 193">
            <a:extLst>
              <a:ext uri="{FF2B5EF4-FFF2-40B4-BE49-F238E27FC236}">
                <a16:creationId xmlns:a16="http://schemas.microsoft.com/office/drawing/2014/main" id="{9205D479-5A39-4B8B-93D3-4AFD5AD60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01" name="Text Box 194">
            <a:extLst>
              <a:ext uri="{FF2B5EF4-FFF2-40B4-BE49-F238E27FC236}">
                <a16:creationId xmlns:a16="http://schemas.microsoft.com/office/drawing/2014/main" id="{F1DD5B3D-4E72-4DFF-A55E-54578F6EA5C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02" name="Text Box 195">
            <a:extLst>
              <a:ext uri="{FF2B5EF4-FFF2-40B4-BE49-F238E27FC236}">
                <a16:creationId xmlns:a16="http://schemas.microsoft.com/office/drawing/2014/main" id="{90E2E5DF-166A-47CD-8530-7435B42DD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03" name="Text Box 197">
            <a:extLst>
              <a:ext uri="{FF2B5EF4-FFF2-40B4-BE49-F238E27FC236}">
                <a16:creationId xmlns:a16="http://schemas.microsoft.com/office/drawing/2014/main" id="{8984E425-3412-4952-9251-051EFD52D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04" name="Text Box 198">
            <a:extLst>
              <a:ext uri="{FF2B5EF4-FFF2-40B4-BE49-F238E27FC236}">
                <a16:creationId xmlns:a16="http://schemas.microsoft.com/office/drawing/2014/main" id="{3096F4EA-05EA-4F33-817E-FE514EEB52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05" name="Text Box 199">
            <a:extLst>
              <a:ext uri="{FF2B5EF4-FFF2-40B4-BE49-F238E27FC236}">
                <a16:creationId xmlns:a16="http://schemas.microsoft.com/office/drawing/2014/main" id="{B69E8E6C-3CE2-4DDD-9D61-335E5603503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06" name="Text Box 200">
            <a:extLst>
              <a:ext uri="{FF2B5EF4-FFF2-40B4-BE49-F238E27FC236}">
                <a16:creationId xmlns:a16="http://schemas.microsoft.com/office/drawing/2014/main" id="{210E8835-4F59-4962-91A7-0B7A13ED18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07" name="Text Box 202">
            <a:extLst>
              <a:ext uri="{FF2B5EF4-FFF2-40B4-BE49-F238E27FC236}">
                <a16:creationId xmlns:a16="http://schemas.microsoft.com/office/drawing/2014/main" id="{FCA9B2FB-7E7D-43D4-A793-425FA0DAF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08" name="Text Box 203">
            <a:extLst>
              <a:ext uri="{FF2B5EF4-FFF2-40B4-BE49-F238E27FC236}">
                <a16:creationId xmlns:a16="http://schemas.microsoft.com/office/drawing/2014/main" id="{FB0FC3F5-57A9-4572-BAB1-2408EC609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09" name="Text Box 204">
            <a:extLst>
              <a:ext uri="{FF2B5EF4-FFF2-40B4-BE49-F238E27FC236}">
                <a16:creationId xmlns:a16="http://schemas.microsoft.com/office/drawing/2014/main" id="{5C81EE57-DF11-4DDA-85DE-4BF4E68DCD3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0" name="Text Box 205">
            <a:extLst>
              <a:ext uri="{FF2B5EF4-FFF2-40B4-BE49-F238E27FC236}">
                <a16:creationId xmlns:a16="http://schemas.microsoft.com/office/drawing/2014/main" id="{4572D72A-7C59-4482-B7D6-DB0F9A1A4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1" name="Text Box 207">
            <a:extLst>
              <a:ext uri="{FF2B5EF4-FFF2-40B4-BE49-F238E27FC236}">
                <a16:creationId xmlns:a16="http://schemas.microsoft.com/office/drawing/2014/main" id="{3CB98D06-4FD4-4656-9F6C-5B85743AFD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2" name="Text Box 208">
            <a:extLst>
              <a:ext uri="{FF2B5EF4-FFF2-40B4-BE49-F238E27FC236}">
                <a16:creationId xmlns:a16="http://schemas.microsoft.com/office/drawing/2014/main" id="{25AF9E9B-445E-4250-81FC-8AA4333FE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3" name="Text Box 210">
            <a:extLst>
              <a:ext uri="{FF2B5EF4-FFF2-40B4-BE49-F238E27FC236}">
                <a16:creationId xmlns:a16="http://schemas.microsoft.com/office/drawing/2014/main" id="{B29F0763-3AD0-4C18-B287-EB4639B71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4" name="Text Box 212">
            <a:extLst>
              <a:ext uri="{FF2B5EF4-FFF2-40B4-BE49-F238E27FC236}">
                <a16:creationId xmlns:a16="http://schemas.microsoft.com/office/drawing/2014/main" id="{5804F5BD-5824-42FC-951E-060C0D4A5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5" name="Text Box 213">
            <a:extLst>
              <a:ext uri="{FF2B5EF4-FFF2-40B4-BE49-F238E27FC236}">
                <a16:creationId xmlns:a16="http://schemas.microsoft.com/office/drawing/2014/main" id="{55012477-F5DD-48A6-B00D-AD5E7DF2F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6" name="Text Box 215">
            <a:extLst>
              <a:ext uri="{FF2B5EF4-FFF2-40B4-BE49-F238E27FC236}">
                <a16:creationId xmlns:a16="http://schemas.microsoft.com/office/drawing/2014/main" id="{957442AE-3F4C-46EE-8673-124F987CF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7" name="Text Box 217">
            <a:extLst>
              <a:ext uri="{FF2B5EF4-FFF2-40B4-BE49-F238E27FC236}">
                <a16:creationId xmlns:a16="http://schemas.microsoft.com/office/drawing/2014/main" id="{94E0F055-1476-442A-8517-1E9085FD3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8" name="Text Box 218">
            <a:extLst>
              <a:ext uri="{FF2B5EF4-FFF2-40B4-BE49-F238E27FC236}">
                <a16:creationId xmlns:a16="http://schemas.microsoft.com/office/drawing/2014/main" id="{907E8A9F-A4CD-4457-ABD9-AD0482579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9" name="Text Box 220">
            <a:extLst>
              <a:ext uri="{FF2B5EF4-FFF2-40B4-BE49-F238E27FC236}">
                <a16:creationId xmlns:a16="http://schemas.microsoft.com/office/drawing/2014/main" id="{80E7593C-035C-4796-96AF-64B215A2C4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0" name="Text Box 222">
            <a:extLst>
              <a:ext uri="{FF2B5EF4-FFF2-40B4-BE49-F238E27FC236}">
                <a16:creationId xmlns:a16="http://schemas.microsoft.com/office/drawing/2014/main" id="{67735DA5-4118-461E-99F6-F43F383630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1" name="Text Box 225">
            <a:extLst>
              <a:ext uri="{FF2B5EF4-FFF2-40B4-BE49-F238E27FC236}">
                <a16:creationId xmlns:a16="http://schemas.microsoft.com/office/drawing/2014/main" id="{A842807E-560D-42A4-8679-2F0BD4DDB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2" name="Text Box 8">
            <a:extLst>
              <a:ext uri="{FF2B5EF4-FFF2-40B4-BE49-F238E27FC236}">
                <a16:creationId xmlns:a16="http://schemas.microsoft.com/office/drawing/2014/main" id="{5996B569-E0F4-4411-BC7D-46557D4B9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3" name="Text Box 9">
            <a:extLst>
              <a:ext uri="{FF2B5EF4-FFF2-40B4-BE49-F238E27FC236}">
                <a16:creationId xmlns:a16="http://schemas.microsoft.com/office/drawing/2014/main" id="{ED681742-E845-47E8-B386-A1B68CD2050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4" name="Text Box 40">
            <a:extLst>
              <a:ext uri="{FF2B5EF4-FFF2-40B4-BE49-F238E27FC236}">
                <a16:creationId xmlns:a16="http://schemas.microsoft.com/office/drawing/2014/main" id="{9CFF4849-C876-4A66-B052-7D1BD4DEA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5" name="Text Box 41">
            <a:extLst>
              <a:ext uri="{FF2B5EF4-FFF2-40B4-BE49-F238E27FC236}">
                <a16:creationId xmlns:a16="http://schemas.microsoft.com/office/drawing/2014/main" id="{0CA561FA-8C04-4155-B487-B6A44A89122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6" name="Text Box 48">
            <a:extLst>
              <a:ext uri="{FF2B5EF4-FFF2-40B4-BE49-F238E27FC236}">
                <a16:creationId xmlns:a16="http://schemas.microsoft.com/office/drawing/2014/main" id="{2B707159-09B5-4A15-A452-6B8874BAB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7" name="Text Box 49">
            <a:extLst>
              <a:ext uri="{FF2B5EF4-FFF2-40B4-BE49-F238E27FC236}">
                <a16:creationId xmlns:a16="http://schemas.microsoft.com/office/drawing/2014/main" id="{B657FD05-6FB0-4005-9089-9C87A05854E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8" name="Text Box 53">
            <a:extLst>
              <a:ext uri="{FF2B5EF4-FFF2-40B4-BE49-F238E27FC236}">
                <a16:creationId xmlns:a16="http://schemas.microsoft.com/office/drawing/2014/main" id="{3582923C-4D6D-4FA5-945B-430A0FBEE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29" name="Text Box 54">
            <a:extLst>
              <a:ext uri="{FF2B5EF4-FFF2-40B4-BE49-F238E27FC236}">
                <a16:creationId xmlns:a16="http://schemas.microsoft.com/office/drawing/2014/main" id="{4F61F23F-B188-401B-B0CE-6F21F769B6F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30" name="Text Box 58">
            <a:extLst>
              <a:ext uri="{FF2B5EF4-FFF2-40B4-BE49-F238E27FC236}">
                <a16:creationId xmlns:a16="http://schemas.microsoft.com/office/drawing/2014/main" id="{D05D495D-E434-4252-B4E5-57ACAD361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31" name="Text Box 68">
            <a:extLst>
              <a:ext uri="{FF2B5EF4-FFF2-40B4-BE49-F238E27FC236}">
                <a16:creationId xmlns:a16="http://schemas.microsoft.com/office/drawing/2014/main" id="{4E498A43-E654-42D7-B26F-9876611E4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32" name="Text Box 69">
            <a:extLst>
              <a:ext uri="{FF2B5EF4-FFF2-40B4-BE49-F238E27FC236}">
                <a16:creationId xmlns:a16="http://schemas.microsoft.com/office/drawing/2014/main" id="{AB673B4C-F267-4976-B0FE-0067F333A66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33" name="Text Box 73">
            <a:extLst>
              <a:ext uri="{FF2B5EF4-FFF2-40B4-BE49-F238E27FC236}">
                <a16:creationId xmlns:a16="http://schemas.microsoft.com/office/drawing/2014/main" id="{DEEFBE3F-D1E6-4DD4-A6A4-A39E033200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34" name="Text Box 74">
            <a:extLst>
              <a:ext uri="{FF2B5EF4-FFF2-40B4-BE49-F238E27FC236}">
                <a16:creationId xmlns:a16="http://schemas.microsoft.com/office/drawing/2014/main" id="{A4BABA4C-10F6-4759-B76B-82F70F4C58B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35" name="Text Box 78">
            <a:extLst>
              <a:ext uri="{FF2B5EF4-FFF2-40B4-BE49-F238E27FC236}">
                <a16:creationId xmlns:a16="http://schemas.microsoft.com/office/drawing/2014/main" id="{9C7F54E8-DAC8-4E53-BDE2-05F0A32AF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36" name="Text Box 79">
            <a:extLst>
              <a:ext uri="{FF2B5EF4-FFF2-40B4-BE49-F238E27FC236}">
                <a16:creationId xmlns:a16="http://schemas.microsoft.com/office/drawing/2014/main" id="{E955FEB5-6DD4-49D6-9DEA-F32A4841204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37" name="Text Box 83">
            <a:extLst>
              <a:ext uri="{FF2B5EF4-FFF2-40B4-BE49-F238E27FC236}">
                <a16:creationId xmlns:a16="http://schemas.microsoft.com/office/drawing/2014/main" id="{0B8126D1-CAA5-43FE-A408-5B149B589A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38" name="Text Box 84">
            <a:extLst>
              <a:ext uri="{FF2B5EF4-FFF2-40B4-BE49-F238E27FC236}">
                <a16:creationId xmlns:a16="http://schemas.microsoft.com/office/drawing/2014/main" id="{F30FA47E-0B5C-457B-9219-858C3851AE5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39" name="Text Box 88">
            <a:extLst>
              <a:ext uri="{FF2B5EF4-FFF2-40B4-BE49-F238E27FC236}">
                <a16:creationId xmlns:a16="http://schemas.microsoft.com/office/drawing/2014/main" id="{0E999652-7090-457F-8B44-081C0D94E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0" name="Text Box 89">
            <a:extLst>
              <a:ext uri="{FF2B5EF4-FFF2-40B4-BE49-F238E27FC236}">
                <a16:creationId xmlns:a16="http://schemas.microsoft.com/office/drawing/2014/main" id="{57C392B6-0F9B-4CB4-8BF5-AC8324133D3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1" name="Text Box 93">
            <a:extLst>
              <a:ext uri="{FF2B5EF4-FFF2-40B4-BE49-F238E27FC236}">
                <a16:creationId xmlns:a16="http://schemas.microsoft.com/office/drawing/2014/main" id="{121C0BEA-DCF7-4B64-97C8-8A7B147A85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2" name="Text Box 94">
            <a:extLst>
              <a:ext uri="{FF2B5EF4-FFF2-40B4-BE49-F238E27FC236}">
                <a16:creationId xmlns:a16="http://schemas.microsoft.com/office/drawing/2014/main" id="{EA956BBE-58CB-44EC-A309-5D64B63966B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3" name="Text Box 98">
            <a:extLst>
              <a:ext uri="{FF2B5EF4-FFF2-40B4-BE49-F238E27FC236}">
                <a16:creationId xmlns:a16="http://schemas.microsoft.com/office/drawing/2014/main" id="{A1A516F0-379B-4922-8FD4-917DB3F4F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4" name="Text Box 99">
            <a:extLst>
              <a:ext uri="{FF2B5EF4-FFF2-40B4-BE49-F238E27FC236}">
                <a16:creationId xmlns:a16="http://schemas.microsoft.com/office/drawing/2014/main" id="{12632C3B-81AB-4EEF-AA0F-649D64FE56A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5" name="Text Box 168">
            <a:extLst>
              <a:ext uri="{FF2B5EF4-FFF2-40B4-BE49-F238E27FC236}">
                <a16:creationId xmlns:a16="http://schemas.microsoft.com/office/drawing/2014/main" id="{E56BB7BC-799D-4321-ADA0-B0C9E32E88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6" name="Text Box 169">
            <a:extLst>
              <a:ext uri="{FF2B5EF4-FFF2-40B4-BE49-F238E27FC236}">
                <a16:creationId xmlns:a16="http://schemas.microsoft.com/office/drawing/2014/main" id="{E6039B0B-7874-47BD-9F18-72B4BCB49C3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7" name="Text Box 173">
            <a:extLst>
              <a:ext uri="{FF2B5EF4-FFF2-40B4-BE49-F238E27FC236}">
                <a16:creationId xmlns:a16="http://schemas.microsoft.com/office/drawing/2014/main" id="{F8DD7428-8CD4-49CF-ABD5-5169C8A7A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8" name="Text Box 174">
            <a:extLst>
              <a:ext uri="{FF2B5EF4-FFF2-40B4-BE49-F238E27FC236}">
                <a16:creationId xmlns:a16="http://schemas.microsoft.com/office/drawing/2014/main" id="{DF5C98AF-1240-460B-8AFB-9E05CFD42CB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49" name="Text Box 177">
            <a:extLst>
              <a:ext uri="{FF2B5EF4-FFF2-40B4-BE49-F238E27FC236}">
                <a16:creationId xmlns:a16="http://schemas.microsoft.com/office/drawing/2014/main" id="{2DF8426A-F2E2-4842-A020-7807A88FD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0" name="Text Box 178">
            <a:extLst>
              <a:ext uri="{FF2B5EF4-FFF2-40B4-BE49-F238E27FC236}">
                <a16:creationId xmlns:a16="http://schemas.microsoft.com/office/drawing/2014/main" id="{2164FB54-9407-419E-893E-DAC57BBFF1E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1" name="Text Box 181">
            <a:extLst>
              <a:ext uri="{FF2B5EF4-FFF2-40B4-BE49-F238E27FC236}">
                <a16:creationId xmlns:a16="http://schemas.microsoft.com/office/drawing/2014/main" id="{6120C6EF-2CAF-4464-ADC6-2340F18A8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2" name="Text Box 182">
            <a:extLst>
              <a:ext uri="{FF2B5EF4-FFF2-40B4-BE49-F238E27FC236}">
                <a16:creationId xmlns:a16="http://schemas.microsoft.com/office/drawing/2014/main" id="{CACF7293-1BB6-4637-9ACC-37A98BCC678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3" name="Text Box 184">
            <a:extLst>
              <a:ext uri="{FF2B5EF4-FFF2-40B4-BE49-F238E27FC236}">
                <a16:creationId xmlns:a16="http://schemas.microsoft.com/office/drawing/2014/main" id="{C264CB9C-1BC8-4CC7-BFA2-76E5037E98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4" name="Text Box 188">
            <a:extLst>
              <a:ext uri="{FF2B5EF4-FFF2-40B4-BE49-F238E27FC236}">
                <a16:creationId xmlns:a16="http://schemas.microsoft.com/office/drawing/2014/main" id="{77B17A37-D94D-46FF-ADF2-424D547E8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5" name="Text Box 189">
            <a:extLst>
              <a:ext uri="{FF2B5EF4-FFF2-40B4-BE49-F238E27FC236}">
                <a16:creationId xmlns:a16="http://schemas.microsoft.com/office/drawing/2014/main" id="{C9399D76-5EA3-4618-94EB-FA0ACD20EEC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6" name="Text Box 193">
            <a:extLst>
              <a:ext uri="{FF2B5EF4-FFF2-40B4-BE49-F238E27FC236}">
                <a16:creationId xmlns:a16="http://schemas.microsoft.com/office/drawing/2014/main" id="{9A992D68-70C6-446F-952E-9C186718E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7" name="Text Box 194">
            <a:extLst>
              <a:ext uri="{FF2B5EF4-FFF2-40B4-BE49-F238E27FC236}">
                <a16:creationId xmlns:a16="http://schemas.microsoft.com/office/drawing/2014/main" id="{80900B87-53FE-4D6F-BAED-4DE9E8B6B32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8" name="Text Box 198">
            <a:extLst>
              <a:ext uri="{FF2B5EF4-FFF2-40B4-BE49-F238E27FC236}">
                <a16:creationId xmlns:a16="http://schemas.microsoft.com/office/drawing/2014/main" id="{6A73FBF9-02AB-46F4-9049-0BFF59201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59" name="Text Box 199">
            <a:extLst>
              <a:ext uri="{FF2B5EF4-FFF2-40B4-BE49-F238E27FC236}">
                <a16:creationId xmlns:a16="http://schemas.microsoft.com/office/drawing/2014/main" id="{74946DAA-6FBB-436E-8C46-66C390B9530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60" name="Text Box 203">
            <a:extLst>
              <a:ext uri="{FF2B5EF4-FFF2-40B4-BE49-F238E27FC236}">
                <a16:creationId xmlns:a16="http://schemas.microsoft.com/office/drawing/2014/main" id="{E3564C51-D063-4CF3-8D4B-F2BB08188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61" name="Text Box 204">
            <a:extLst>
              <a:ext uri="{FF2B5EF4-FFF2-40B4-BE49-F238E27FC236}">
                <a16:creationId xmlns:a16="http://schemas.microsoft.com/office/drawing/2014/main" id="{0ACE4455-97F8-4EBA-A0E7-3733F56EE76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62" name="Text Box 208">
            <a:extLst>
              <a:ext uri="{FF2B5EF4-FFF2-40B4-BE49-F238E27FC236}">
                <a16:creationId xmlns:a16="http://schemas.microsoft.com/office/drawing/2014/main" id="{EAAC4470-B861-4A80-8194-D105F496B1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63" name="Text Box 209">
            <a:extLst>
              <a:ext uri="{FF2B5EF4-FFF2-40B4-BE49-F238E27FC236}">
                <a16:creationId xmlns:a16="http://schemas.microsoft.com/office/drawing/2014/main" id="{86183A24-F966-49A2-87CE-D73D49BBF7B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64" name="Text Box 213">
            <a:extLst>
              <a:ext uri="{FF2B5EF4-FFF2-40B4-BE49-F238E27FC236}">
                <a16:creationId xmlns:a16="http://schemas.microsoft.com/office/drawing/2014/main" id="{A473543F-13CD-4F5D-B23F-28624E674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65" name="Text Box 214">
            <a:extLst>
              <a:ext uri="{FF2B5EF4-FFF2-40B4-BE49-F238E27FC236}">
                <a16:creationId xmlns:a16="http://schemas.microsoft.com/office/drawing/2014/main" id="{A96913D8-4A00-42C6-890C-5AB2104AD9D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66" name="Text Box 218">
            <a:extLst>
              <a:ext uri="{FF2B5EF4-FFF2-40B4-BE49-F238E27FC236}">
                <a16:creationId xmlns:a16="http://schemas.microsoft.com/office/drawing/2014/main" id="{EABF930D-9CCB-488C-B47D-FDBD20C28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67" name="Text Box 219">
            <a:extLst>
              <a:ext uri="{FF2B5EF4-FFF2-40B4-BE49-F238E27FC236}">
                <a16:creationId xmlns:a16="http://schemas.microsoft.com/office/drawing/2014/main" id="{591CD1F9-295E-40B6-BAF3-7C7AF666C2D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68" name="Text Box 223">
            <a:extLst>
              <a:ext uri="{FF2B5EF4-FFF2-40B4-BE49-F238E27FC236}">
                <a16:creationId xmlns:a16="http://schemas.microsoft.com/office/drawing/2014/main" id="{EB7732BD-6C2C-46C1-AEF7-B5B7BAF67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69" name="Text Box 224">
            <a:extLst>
              <a:ext uri="{FF2B5EF4-FFF2-40B4-BE49-F238E27FC236}">
                <a16:creationId xmlns:a16="http://schemas.microsoft.com/office/drawing/2014/main" id="{A0AADD5A-E5DA-43CD-AE1D-0B89FBA0CEF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0" name="Text Box 228">
            <a:extLst>
              <a:ext uri="{FF2B5EF4-FFF2-40B4-BE49-F238E27FC236}">
                <a16:creationId xmlns:a16="http://schemas.microsoft.com/office/drawing/2014/main" id="{FFF76607-65E7-49B3-BFA1-91FC87355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1" name="Text Box 229">
            <a:extLst>
              <a:ext uri="{FF2B5EF4-FFF2-40B4-BE49-F238E27FC236}">
                <a16:creationId xmlns:a16="http://schemas.microsoft.com/office/drawing/2014/main" id="{8508656C-BEA7-427F-9236-10E982AE5DD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2" name="Text Box 233">
            <a:extLst>
              <a:ext uri="{FF2B5EF4-FFF2-40B4-BE49-F238E27FC236}">
                <a16:creationId xmlns:a16="http://schemas.microsoft.com/office/drawing/2014/main" id="{556849B0-655D-4778-9ACC-FA2408129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3" name="Text Box 234">
            <a:extLst>
              <a:ext uri="{FF2B5EF4-FFF2-40B4-BE49-F238E27FC236}">
                <a16:creationId xmlns:a16="http://schemas.microsoft.com/office/drawing/2014/main" id="{8FED599E-2BDD-4F9D-8235-89DE31D1C68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4" name="Text Box 238">
            <a:extLst>
              <a:ext uri="{FF2B5EF4-FFF2-40B4-BE49-F238E27FC236}">
                <a16:creationId xmlns:a16="http://schemas.microsoft.com/office/drawing/2014/main" id="{CE54392D-9448-4AD5-AF10-473D6EF54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5" name="Text Box 239">
            <a:extLst>
              <a:ext uri="{FF2B5EF4-FFF2-40B4-BE49-F238E27FC236}">
                <a16:creationId xmlns:a16="http://schemas.microsoft.com/office/drawing/2014/main" id="{FA072D83-3796-4CE8-A136-162C69B01C8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6" name="Text Box 242">
            <a:extLst>
              <a:ext uri="{FF2B5EF4-FFF2-40B4-BE49-F238E27FC236}">
                <a16:creationId xmlns:a16="http://schemas.microsoft.com/office/drawing/2014/main" id="{EAAE4E0A-A473-400C-82FC-6D575AE01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7" name="Text Box 243">
            <a:extLst>
              <a:ext uri="{FF2B5EF4-FFF2-40B4-BE49-F238E27FC236}">
                <a16:creationId xmlns:a16="http://schemas.microsoft.com/office/drawing/2014/main" id="{1D97BBC3-7954-456C-864F-8EDEF088A67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4827588"/>
            <a:ext cx="238125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8" name="Text Box 247">
            <a:extLst>
              <a:ext uri="{FF2B5EF4-FFF2-40B4-BE49-F238E27FC236}">
                <a16:creationId xmlns:a16="http://schemas.microsoft.com/office/drawing/2014/main" id="{705AB37C-B800-450E-8F8C-91D3AB09A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79" name="Text Box 252">
            <a:extLst>
              <a:ext uri="{FF2B5EF4-FFF2-40B4-BE49-F238E27FC236}">
                <a16:creationId xmlns:a16="http://schemas.microsoft.com/office/drawing/2014/main" id="{A73C3581-72AF-4381-A311-ACDA4D268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80" name="Text Box 257">
            <a:extLst>
              <a:ext uri="{FF2B5EF4-FFF2-40B4-BE49-F238E27FC236}">
                <a16:creationId xmlns:a16="http://schemas.microsoft.com/office/drawing/2014/main" id="{BB735B89-6754-4A67-A75F-D72983749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81" name="Text Box 262">
            <a:extLst>
              <a:ext uri="{FF2B5EF4-FFF2-40B4-BE49-F238E27FC236}">
                <a16:creationId xmlns:a16="http://schemas.microsoft.com/office/drawing/2014/main" id="{B2E5C48A-F0D7-4F5D-ADB4-1BCDFA238E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8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1" name="Text Box 167">
            <a:extLst>
              <a:ext uri="{FF2B5EF4-FFF2-40B4-BE49-F238E27FC236}">
                <a16:creationId xmlns:a16="http://schemas.microsoft.com/office/drawing/2014/main" id="{26BAC362-38A7-4C78-A077-C5A71D69A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2" name="Text Box 168">
            <a:extLst>
              <a:ext uri="{FF2B5EF4-FFF2-40B4-BE49-F238E27FC236}">
                <a16:creationId xmlns:a16="http://schemas.microsoft.com/office/drawing/2014/main" id="{81098327-5CC0-4D36-96E1-1A131DFFD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3" name="Text Box 170">
            <a:extLst>
              <a:ext uri="{FF2B5EF4-FFF2-40B4-BE49-F238E27FC236}">
                <a16:creationId xmlns:a16="http://schemas.microsoft.com/office/drawing/2014/main" id="{6D783DE2-98F9-4FF6-BA8D-C94C137674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4" name="Text Box 172">
            <a:extLst>
              <a:ext uri="{FF2B5EF4-FFF2-40B4-BE49-F238E27FC236}">
                <a16:creationId xmlns:a16="http://schemas.microsoft.com/office/drawing/2014/main" id="{F7D94D60-5DF0-4661-9D82-4BAED002F2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4827588"/>
            <a:ext cx="76200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5" name="Text Box 175">
            <a:extLst>
              <a:ext uri="{FF2B5EF4-FFF2-40B4-BE49-F238E27FC236}">
                <a16:creationId xmlns:a16="http://schemas.microsoft.com/office/drawing/2014/main" id="{DE09F1B1-8E93-4561-BFAA-551D33D08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6" name="Text Box 179">
            <a:extLst>
              <a:ext uri="{FF2B5EF4-FFF2-40B4-BE49-F238E27FC236}">
                <a16:creationId xmlns:a16="http://schemas.microsoft.com/office/drawing/2014/main" id="{1D2BE493-0CBF-4019-9625-57043C96A8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7" name="Text Box 183">
            <a:extLst>
              <a:ext uri="{FF2B5EF4-FFF2-40B4-BE49-F238E27FC236}">
                <a16:creationId xmlns:a16="http://schemas.microsoft.com/office/drawing/2014/main" id="{4E9AC997-144F-4625-BC5B-F893CE0A5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8" name="Text Box 185">
            <a:extLst>
              <a:ext uri="{FF2B5EF4-FFF2-40B4-BE49-F238E27FC236}">
                <a16:creationId xmlns:a16="http://schemas.microsoft.com/office/drawing/2014/main" id="{ABDFC72A-7704-458F-A511-2284E217F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59" name="Text Box 186">
            <a:extLst>
              <a:ext uri="{FF2B5EF4-FFF2-40B4-BE49-F238E27FC236}">
                <a16:creationId xmlns:a16="http://schemas.microsoft.com/office/drawing/2014/main" id="{64267D6B-100B-447C-B1BD-F5859CFAC6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61" name="Text Box 190">
            <a:extLst>
              <a:ext uri="{FF2B5EF4-FFF2-40B4-BE49-F238E27FC236}">
                <a16:creationId xmlns:a16="http://schemas.microsoft.com/office/drawing/2014/main" id="{F56CA8DB-0155-4073-BAE6-98E0A4D1C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62" name="Text Box 195">
            <a:extLst>
              <a:ext uri="{FF2B5EF4-FFF2-40B4-BE49-F238E27FC236}">
                <a16:creationId xmlns:a16="http://schemas.microsoft.com/office/drawing/2014/main" id="{2C7B969C-EA69-4CC2-9B31-9CEB88A11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63" name="Text Box 200">
            <a:extLst>
              <a:ext uri="{FF2B5EF4-FFF2-40B4-BE49-F238E27FC236}">
                <a16:creationId xmlns:a16="http://schemas.microsoft.com/office/drawing/2014/main" id="{1995FD01-1C2D-46A3-BB08-CDB4F703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4827588"/>
            <a:ext cx="285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65" name="Text Box 9">
            <a:extLst>
              <a:ext uri="{FF2B5EF4-FFF2-40B4-BE49-F238E27FC236}">
                <a16:creationId xmlns:a16="http://schemas.microsoft.com/office/drawing/2014/main" id="{64037B5E-F445-4C9B-B630-2BF4863078A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66" name="Text Box 40">
            <a:extLst>
              <a:ext uri="{FF2B5EF4-FFF2-40B4-BE49-F238E27FC236}">
                <a16:creationId xmlns:a16="http://schemas.microsoft.com/office/drawing/2014/main" id="{BBAF3BF5-562D-4E38-84CB-A9ABD664D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67" name="Text Box 41">
            <a:extLst>
              <a:ext uri="{FF2B5EF4-FFF2-40B4-BE49-F238E27FC236}">
                <a16:creationId xmlns:a16="http://schemas.microsoft.com/office/drawing/2014/main" id="{F2E1709E-B0D1-4C84-A563-D90FFCA494F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68" name="Text Box 48">
            <a:extLst>
              <a:ext uri="{FF2B5EF4-FFF2-40B4-BE49-F238E27FC236}">
                <a16:creationId xmlns:a16="http://schemas.microsoft.com/office/drawing/2014/main" id="{BE6402DA-65B5-4430-BBD7-A06602B74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69" name="Text Box 49">
            <a:extLst>
              <a:ext uri="{FF2B5EF4-FFF2-40B4-BE49-F238E27FC236}">
                <a16:creationId xmlns:a16="http://schemas.microsoft.com/office/drawing/2014/main" id="{10C2AADA-067E-4695-9618-1793AC9F5FE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0" name="Text Box 53">
            <a:extLst>
              <a:ext uri="{FF2B5EF4-FFF2-40B4-BE49-F238E27FC236}">
                <a16:creationId xmlns:a16="http://schemas.microsoft.com/office/drawing/2014/main" id="{519E3BC8-E2BC-418A-808F-9BAD9EB0E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1" name="Text Box 54">
            <a:extLst>
              <a:ext uri="{FF2B5EF4-FFF2-40B4-BE49-F238E27FC236}">
                <a16:creationId xmlns:a16="http://schemas.microsoft.com/office/drawing/2014/main" id="{E968AFEE-AA7B-4FE4-8380-52F5193F34A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2" name="Text Box 58">
            <a:extLst>
              <a:ext uri="{FF2B5EF4-FFF2-40B4-BE49-F238E27FC236}">
                <a16:creationId xmlns:a16="http://schemas.microsoft.com/office/drawing/2014/main" id="{9745E4CC-A37C-44D7-8FDA-65ACC26DB8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3" name="Text Box 68">
            <a:extLst>
              <a:ext uri="{FF2B5EF4-FFF2-40B4-BE49-F238E27FC236}">
                <a16:creationId xmlns:a16="http://schemas.microsoft.com/office/drawing/2014/main" id="{79DA2318-9648-425C-9030-D43AB83B6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4" name="Text Box 69">
            <a:extLst>
              <a:ext uri="{FF2B5EF4-FFF2-40B4-BE49-F238E27FC236}">
                <a16:creationId xmlns:a16="http://schemas.microsoft.com/office/drawing/2014/main" id="{239C93D7-BD45-476D-98FE-BDB4F8F28CB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5" name="Text Box 73">
            <a:extLst>
              <a:ext uri="{FF2B5EF4-FFF2-40B4-BE49-F238E27FC236}">
                <a16:creationId xmlns:a16="http://schemas.microsoft.com/office/drawing/2014/main" id="{6C9C9377-77F0-456F-BEBC-C9FC9CAE07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6" name="Text Box 74">
            <a:extLst>
              <a:ext uri="{FF2B5EF4-FFF2-40B4-BE49-F238E27FC236}">
                <a16:creationId xmlns:a16="http://schemas.microsoft.com/office/drawing/2014/main" id="{CEB81B40-A26B-44BE-94EA-2CFF89D5F48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7" name="Text Box 78">
            <a:extLst>
              <a:ext uri="{FF2B5EF4-FFF2-40B4-BE49-F238E27FC236}">
                <a16:creationId xmlns:a16="http://schemas.microsoft.com/office/drawing/2014/main" id="{C00CA1A4-DF33-4E30-BF50-5D1220147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8" name="Text Box 79">
            <a:extLst>
              <a:ext uri="{FF2B5EF4-FFF2-40B4-BE49-F238E27FC236}">
                <a16:creationId xmlns:a16="http://schemas.microsoft.com/office/drawing/2014/main" id="{F8EBCD52-005D-40F7-ADE5-811951BEB3B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79" name="Text Box 83">
            <a:extLst>
              <a:ext uri="{FF2B5EF4-FFF2-40B4-BE49-F238E27FC236}">
                <a16:creationId xmlns:a16="http://schemas.microsoft.com/office/drawing/2014/main" id="{19AA379A-43B7-45C5-A693-D14D542F4F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0" name="Text Box 84">
            <a:extLst>
              <a:ext uri="{FF2B5EF4-FFF2-40B4-BE49-F238E27FC236}">
                <a16:creationId xmlns:a16="http://schemas.microsoft.com/office/drawing/2014/main" id="{61AA59E1-E921-4197-B04C-EE50ECB8A67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1" name="Text Box 88">
            <a:extLst>
              <a:ext uri="{FF2B5EF4-FFF2-40B4-BE49-F238E27FC236}">
                <a16:creationId xmlns:a16="http://schemas.microsoft.com/office/drawing/2014/main" id="{08BA9CA8-BAC4-4277-A59C-91668C0C9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2" name="Text Box 89">
            <a:extLst>
              <a:ext uri="{FF2B5EF4-FFF2-40B4-BE49-F238E27FC236}">
                <a16:creationId xmlns:a16="http://schemas.microsoft.com/office/drawing/2014/main" id="{0EB69074-3006-4B6E-995A-F644C0404AF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3" name="Text Box 93">
            <a:extLst>
              <a:ext uri="{FF2B5EF4-FFF2-40B4-BE49-F238E27FC236}">
                <a16:creationId xmlns:a16="http://schemas.microsoft.com/office/drawing/2014/main" id="{9D3C807D-C823-445D-AEE3-8B46D7847E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4" name="Text Box 94">
            <a:extLst>
              <a:ext uri="{FF2B5EF4-FFF2-40B4-BE49-F238E27FC236}">
                <a16:creationId xmlns:a16="http://schemas.microsoft.com/office/drawing/2014/main" id="{8FA70BA8-CEFE-46F3-B3BD-E583C3092A2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5" name="Text Box 98">
            <a:extLst>
              <a:ext uri="{FF2B5EF4-FFF2-40B4-BE49-F238E27FC236}">
                <a16:creationId xmlns:a16="http://schemas.microsoft.com/office/drawing/2014/main" id="{EC9A60C1-B9D8-4699-9A95-004647C33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6" name="Text Box 99">
            <a:extLst>
              <a:ext uri="{FF2B5EF4-FFF2-40B4-BE49-F238E27FC236}">
                <a16:creationId xmlns:a16="http://schemas.microsoft.com/office/drawing/2014/main" id="{A5CDE475-53BF-4926-9A2E-ED4760A88C0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7" name="Text Box 168">
            <a:extLst>
              <a:ext uri="{FF2B5EF4-FFF2-40B4-BE49-F238E27FC236}">
                <a16:creationId xmlns:a16="http://schemas.microsoft.com/office/drawing/2014/main" id="{9F3F3AA5-2154-4C70-B316-0794E2C170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8" name="Text Box 169">
            <a:extLst>
              <a:ext uri="{FF2B5EF4-FFF2-40B4-BE49-F238E27FC236}">
                <a16:creationId xmlns:a16="http://schemas.microsoft.com/office/drawing/2014/main" id="{20E0264A-9C34-433C-A0B1-20D3508CF74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89" name="Text Box 173">
            <a:extLst>
              <a:ext uri="{FF2B5EF4-FFF2-40B4-BE49-F238E27FC236}">
                <a16:creationId xmlns:a16="http://schemas.microsoft.com/office/drawing/2014/main" id="{D33C713B-2519-4177-B8B8-299E4FAF59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0" name="Text Box 174">
            <a:extLst>
              <a:ext uri="{FF2B5EF4-FFF2-40B4-BE49-F238E27FC236}">
                <a16:creationId xmlns:a16="http://schemas.microsoft.com/office/drawing/2014/main" id="{467D375E-E000-4D8D-97BF-65EDEBFD38D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1" name="Text Box 177">
            <a:extLst>
              <a:ext uri="{FF2B5EF4-FFF2-40B4-BE49-F238E27FC236}">
                <a16:creationId xmlns:a16="http://schemas.microsoft.com/office/drawing/2014/main" id="{3C8F9F4E-0AA6-48B4-A5E7-ED0879DF1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2" name="Text Box 178">
            <a:extLst>
              <a:ext uri="{FF2B5EF4-FFF2-40B4-BE49-F238E27FC236}">
                <a16:creationId xmlns:a16="http://schemas.microsoft.com/office/drawing/2014/main" id="{3BC719FE-B938-42FF-B4F6-D79D1BE5B0C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3" name="Text Box 181">
            <a:extLst>
              <a:ext uri="{FF2B5EF4-FFF2-40B4-BE49-F238E27FC236}">
                <a16:creationId xmlns:a16="http://schemas.microsoft.com/office/drawing/2014/main" id="{60042E47-A160-442F-B4C1-1C93FECDDF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4" name="Text Box 182">
            <a:extLst>
              <a:ext uri="{FF2B5EF4-FFF2-40B4-BE49-F238E27FC236}">
                <a16:creationId xmlns:a16="http://schemas.microsoft.com/office/drawing/2014/main" id="{BD21ED05-770C-46D0-8B09-DEE49DDCF40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5" name="Text Box 184">
            <a:extLst>
              <a:ext uri="{FF2B5EF4-FFF2-40B4-BE49-F238E27FC236}">
                <a16:creationId xmlns:a16="http://schemas.microsoft.com/office/drawing/2014/main" id="{F52967F1-587B-489A-BC17-FA4E113D76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6" name="Text Box 188">
            <a:extLst>
              <a:ext uri="{FF2B5EF4-FFF2-40B4-BE49-F238E27FC236}">
                <a16:creationId xmlns:a16="http://schemas.microsoft.com/office/drawing/2014/main" id="{098E3C31-F900-4565-BE4C-BD474108A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7" name="Text Box 189">
            <a:extLst>
              <a:ext uri="{FF2B5EF4-FFF2-40B4-BE49-F238E27FC236}">
                <a16:creationId xmlns:a16="http://schemas.microsoft.com/office/drawing/2014/main" id="{B5FCECE1-C68D-4B33-9B42-0F63A863E0D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8" name="Text Box 193">
            <a:extLst>
              <a:ext uri="{FF2B5EF4-FFF2-40B4-BE49-F238E27FC236}">
                <a16:creationId xmlns:a16="http://schemas.microsoft.com/office/drawing/2014/main" id="{7B32A879-5206-461B-9095-3C98229D1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799" name="Text Box 194">
            <a:extLst>
              <a:ext uri="{FF2B5EF4-FFF2-40B4-BE49-F238E27FC236}">
                <a16:creationId xmlns:a16="http://schemas.microsoft.com/office/drawing/2014/main" id="{C9866360-3C6D-42A9-8CF4-1182543F665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0" name="Text Box 198">
            <a:extLst>
              <a:ext uri="{FF2B5EF4-FFF2-40B4-BE49-F238E27FC236}">
                <a16:creationId xmlns:a16="http://schemas.microsoft.com/office/drawing/2014/main" id="{DEE8277F-77ED-495A-AE5A-4368D4076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1" name="Text Box 199">
            <a:extLst>
              <a:ext uri="{FF2B5EF4-FFF2-40B4-BE49-F238E27FC236}">
                <a16:creationId xmlns:a16="http://schemas.microsoft.com/office/drawing/2014/main" id="{D4EDA5A9-2466-4ABD-8B14-42ED5BBC059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2" name="Text Box 203">
            <a:extLst>
              <a:ext uri="{FF2B5EF4-FFF2-40B4-BE49-F238E27FC236}">
                <a16:creationId xmlns:a16="http://schemas.microsoft.com/office/drawing/2014/main" id="{3D32C01E-0347-4672-AFCD-C6AD8D45D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3" name="Text Box 204">
            <a:extLst>
              <a:ext uri="{FF2B5EF4-FFF2-40B4-BE49-F238E27FC236}">
                <a16:creationId xmlns:a16="http://schemas.microsoft.com/office/drawing/2014/main" id="{EA9C6651-8A02-414A-AC68-29B738D199B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4" name="Text Box 208">
            <a:extLst>
              <a:ext uri="{FF2B5EF4-FFF2-40B4-BE49-F238E27FC236}">
                <a16:creationId xmlns:a16="http://schemas.microsoft.com/office/drawing/2014/main" id="{1BF4F8F3-646D-4654-86BF-05BA9475FF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5" name="Text Box 209">
            <a:extLst>
              <a:ext uri="{FF2B5EF4-FFF2-40B4-BE49-F238E27FC236}">
                <a16:creationId xmlns:a16="http://schemas.microsoft.com/office/drawing/2014/main" id="{11DB14F0-8510-4AD4-B282-126F4893E42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6" name="Text Box 213">
            <a:extLst>
              <a:ext uri="{FF2B5EF4-FFF2-40B4-BE49-F238E27FC236}">
                <a16:creationId xmlns:a16="http://schemas.microsoft.com/office/drawing/2014/main" id="{F8414329-56C4-49EF-9874-A67E4A2082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7" name="Text Box 214">
            <a:extLst>
              <a:ext uri="{FF2B5EF4-FFF2-40B4-BE49-F238E27FC236}">
                <a16:creationId xmlns:a16="http://schemas.microsoft.com/office/drawing/2014/main" id="{0C997FE8-45E2-477C-AE50-AB6EB0CD443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8" name="Text Box 218">
            <a:extLst>
              <a:ext uri="{FF2B5EF4-FFF2-40B4-BE49-F238E27FC236}">
                <a16:creationId xmlns:a16="http://schemas.microsoft.com/office/drawing/2014/main" id="{42F59D71-ACB7-41B5-B432-514D26DDC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09" name="Text Box 219">
            <a:extLst>
              <a:ext uri="{FF2B5EF4-FFF2-40B4-BE49-F238E27FC236}">
                <a16:creationId xmlns:a16="http://schemas.microsoft.com/office/drawing/2014/main" id="{536ED0EE-3116-4805-92A0-0534364DD82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0" name="Text Box 223">
            <a:extLst>
              <a:ext uri="{FF2B5EF4-FFF2-40B4-BE49-F238E27FC236}">
                <a16:creationId xmlns:a16="http://schemas.microsoft.com/office/drawing/2014/main" id="{8EA95530-31A6-40AE-A832-D814E69389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1" name="Text Box 224">
            <a:extLst>
              <a:ext uri="{FF2B5EF4-FFF2-40B4-BE49-F238E27FC236}">
                <a16:creationId xmlns:a16="http://schemas.microsoft.com/office/drawing/2014/main" id="{7C5D8B12-02F3-4777-A11D-6C9E7B4AA65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2" name="Text Box 228">
            <a:extLst>
              <a:ext uri="{FF2B5EF4-FFF2-40B4-BE49-F238E27FC236}">
                <a16:creationId xmlns:a16="http://schemas.microsoft.com/office/drawing/2014/main" id="{6F0C82C9-F627-404E-9243-3AA4D10222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3" name="Text Box 229">
            <a:extLst>
              <a:ext uri="{FF2B5EF4-FFF2-40B4-BE49-F238E27FC236}">
                <a16:creationId xmlns:a16="http://schemas.microsoft.com/office/drawing/2014/main" id="{9C770DBB-3FEF-4C43-BC53-D7D6F8EAD97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4" name="Text Box 233">
            <a:extLst>
              <a:ext uri="{FF2B5EF4-FFF2-40B4-BE49-F238E27FC236}">
                <a16:creationId xmlns:a16="http://schemas.microsoft.com/office/drawing/2014/main" id="{7D392E8D-8D68-40C4-AFCD-BDD81E2A9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5" name="Text Box 234">
            <a:extLst>
              <a:ext uri="{FF2B5EF4-FFF2-40B4-BE49-F238E27FC236}">
                <a16:creationId xmlns:a16="http://schemas.microsoft.com/office/drawing/2014/main" id="{73CDBC71-291A-45C6-9D26-A701BD580C7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6" name="Text Box 238">
            <a:extLst>
              <a:ext uri="{FF2B5EF4-FFF2-40B4-BE49-F238E27FC236}">
                <a16:creationId xmlns:a16="http://schemas.microsoft.com/office/drawing/2014/main" id="{4D0555E1-DE96-42E1-A09E-82C6E37F4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7" name="Text Box 239">
            <a:extLst>
              <a:ext uri="{FF2B5EF4-FFF2-40B4-BE49-F238E27FC236}">
                <a16:creationId xmlns:a16="http://schemas.microsoft.com/office/drawing/2014/main" id="{BD7398B8-DA3F-4D4D-84EB-B93CE876583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8" name="Text Box 242">
            <a:extLst>
              <a:ext uri="{FF2B5EF4-FFF2-40B4-BE49-F238E27FC236}">
                <a16:creationId xmlns:a16="http://schemas.microsoft.com/office/drawing/2014/main" id="{8AC8BE3E-58E3-4889-BCD5-0D56D78228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19" name="Text Box 243">
            <a:extLst>
              <a:ext uri="{FF2B5EF4-FFF2-40B4-BE49-F238E27FC236}">
                <a16:creationId xmlns:a16="http://schemas.microsoft.com/office/drawing/2014/main" id="{322EAB4F-B32C-4AC3-B83A-AE0845378A7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0" name="Text Box 247">
            <a:extLst>
              <a:ext uri="{FF2B5EF4-FFF2-40B4-BE49-F238E27FC236}">
                <a16:creationId xmlns:a16="http://schemas.microsoft.com/office/drawing/2014/main" id="{867FDEF4-089F-44D5-9931-2E9F90C7C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1" name="Text Box 248">
            <a:extLst>
              <a:ext uri="{FF2B5EF4-FFF2-40B4-BE49-F238E27FC236}">
                <a16:creationId xmlns:a16="http://schemas.microsoft.com/office/drawing/2014/main" id="{1211CB54-C826-4648-AC17-48A9C36C0C2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2" name="Text Box 252">
            <a:extLst>
              <a:ext uri="{FF2B5EF4-FFF2-40B4-BE49-F238E27FC236}">
                <a16:creationId xmlns:a16="http://schemas.microsoft.com/office/drawing/2014/main" id="{593D0A3B-3D2A-46E3-B25F-FF51239EF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3" name="Text Box 253">
            <a:extLst>
              <a:ext uri="{FF2B5EF4-FFF2-40B4-BE49-F238E27FC236}">
                <a16:creationId xmlns:a16="http://schemas.microsoft.com/office/drawing/2014/main" id="{115D46BD-7631-42A9-9333-54B9559476E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4" name="Text Box 257">
            <a:extLst>
              <a:ext uri="{FF2B5EF4-FFF2-40B4-BE49-F238E27FC236}">
                <a16:creationId xmlns:a16="http://schemas.microsoft.com/office/drawing/2014/main" id="{134860F2-F798-44E4-B6E2-23363FCB4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5" name="Text Box 258">
            <a:extLst>
              <a:ext uri="{FF2B5EF4-FFF2-40B4-BE49-F238E27FC236}">
                <a16:creationId xmlns:a16="http://schemas.microsoft.com/office/drawing/2014/main" id="{0496A187-7FF0-43A0-926F-77138D179DE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6" name="Text Box 262">
            <a:extLst>
              <a:ext uri="{FF2B5EF4-FFF2-40B4-BE49-F238E27FC236}">
                <a16:creationId xmlns:a16="http://schemas.microsoft.com/office/drawing/2014/main" id="{BC925C06-FF8E-4073-B20F-3E1B96C1D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7" name="Text Box 263">
            <a:extLst>
              <a:ext uri="{FF2B5EF4-FFF2-40B4-BE49-F238E27FC236}">
                <a16:creationId xmlns:a16="http://schemas.microsoft.com/office/drawing/2014/main" id="{087EEF24-7478-4A8C-BA39-8803BDAF5C2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8" name="Text Box 268">
            <a:extLst>
              <a:ext uri="{FF2B5EF4-FFF2-40B4-BE49-F238E27FC236}">
                <a16:creationId xmlns:a16="http://schemas.microsoft.com/office/drawing/2014/main" id="{8852B1CA-6F3E-4719-8742-058B2E1FEE4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9" name="Text Box 167">
            <a:extLst>
              <a:ext uri="{FF2B5EF4-FFF2-40B4-BE49-F238E27FC236}">
                <a16:creationId xmlns:a16="http://schemas.microsoft.com/office/drawing/2014/main" id="{45AC89FA-73FA-4596-9E8A-B0EAF94EC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0" name="Text Box 168">
            <a:extLst>
              <a:ext uri="{FF2B5EF4-FFF2-40B4-BE49-F238E27FC236}">
                <a16:creationId xmlns:a16="http://schemas.microsoft.com/office/drawing/2014/main" id="{087950BE-BB87-4710-B959-0B4D95037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1" name="Text Box 169">
            <a:extLst>
              <a:ext uri="{FF2B5EF4-FFF2-40B4-BE49-F238E27FC236}">
                <a16:creationId xmlns:a16="http://schemas.microsoft.com/office/drawing/2014/main" id="{DBAE6B98-7221-4E88-B464-E272852E087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2" name="Text Box 170">
            <a:extLst>
              <a:ext uri="{FF2B5EF4-FFF2-40B4-BE49-F238E27FC236}">
                <a16:creationId xmlns:a16="http://schemas.microsoft.com/office/drawing/2014/main" id="{3A60AF3A-3DF5-45E1-A912-05558B488A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3" name="Text Box 172">
            <a:extLst>
              <a:ext uri="{FF2B5EF4-FFF2-40B4-BE49-F238E27FC236}">
                <a16:creationId xmlns:a16="http://schemas.microsoft.com/office/drawing/2014/main" id="{EB2E915E-DFCE-4118-BDE6-4E188199C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4" name="Text Box 173">
            <a:extLst>
              <a:ext uri="{FF2B5EF4-FFF2-40B4-BE49-F238E27FC236}">
                <a16:creationId xmlns:a16="http://schemas.microsoft.com/office/drawing/2014/main" id="{1C684813-2725-4196-B9E0-1B08B92EA1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5" name="Text Box 174">
            <a:extLst>
              <a:ext uri="{FF2B5EF4-FFF2-40B4-BE49-F238E27FC236}">
                <a16:creationId xmlns:a16="http://schemas.microsoft.com/office/drawing/2014/main" id="{5C645AAD-E1F0-4CAD-8181-AA6706E2214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6" name="Text Box 175">
            <a:extLst>
              <a:ext uri="{FF2B5EF4-FFF2-40B4-BE49-F238E27FC236}">
                <a16:creationId xmlns:a16="http://schemas.microsoft.com/office/drawing/2014/main" id="{3FB92C20-BDEB-4571-A5D3-91AF93868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7" name="Text Box 177">
            <a:extLst>
              <a:ext uri="{FF2B5EF4-FFF2-40B4-BE49-F238E27FC236}">
                <a16:creationId xmlns:a16="http://schemas.microsoft.com/office/drawing/2014/main" id="{2FF0238F-637C-4F50-8BBA-66285890E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8" name="Text Box 178">
            <a:extLst>
              <a:ext uri="{FF2B5EF4-FFF2-40B4-BE49-F238E27FC236}">
                <a16:creationId xmlns:a16="http://schemas.microsoft.com/office/drawing/2014/main" id="{67BFE8D2-F2FB-4908-B6C9-AD3339CF50B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39" name="Text Box 179">
            <a:extLst>
              <a:ext uri="{FF2B5EF4-FFF2-40B4-BE49-F238E27FC236}">
                <a16:creationId xmlns:a16="http://schemas.microsoft.com/office/drawing/2014/main" id="{9B95FE70-220B-4475-B188-94F5342512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40" name="Text Box 181">
            <a:extLst>
              <a:ext uri="{FF2B5EF4-FFF2-40B4-BE49-F238E27FC236}">
                <a16:creationId xmlns:a16="http://schemas.microsoft.com/office/drawing/2014/main" id="{51CE869C-4EFE-40FE-8387-931281D4A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41" name="Text Box 182">
            <a:extLst>
              <a:ext uri="{FF2B5EF4-FFF2-40B4-BE49-F238E27FC236}">
                <a16:creationId xmlns:a16="http://schemas.microsoft.com/office/drawing/2014/main" id="{778B2C9C-997B-491B-B0DF-623FB845C09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42" name="Text Box 183">
            <a:extLst>
              <a:ext uri="{FF2B5EF4-FFF2-40B4-BE49-F238E27FC236}">
                <a16:creationId xmlns:a16="http://schemas.microsoft.com/office/drawing/2014/main" id="{88FFFCB5-2353-4B04-BE91-2983044F6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43" name="Text Box 184">
            <a:extLst>
              <a:ext uri="{FF2B5EF4-FFF2-40B4-BE49-F238E27FC236}">
                <a16:creationId xmlns:a16="http://schemas.microsoft.com/office/drawing/2014/main" id="{B2C18C78-0130-4348-AE38-33ADDD159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44" name="Text Box 185">
            <a:extLst>
              <a:ext uri="{FF2B5EF4-FFF2-40B4-BE49-F238E27FC236}">
                <a16:creationId xmlns:a16="http://schemas.microsoft.com/office/drawing/2014/main" id="{512237BB-4E0E-4CFB-A06B-62F2702DB3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45" name="Text Box 186">
            <a:extLst>
              <a:ext uri="{FF2B5EF4-FFF2-40B4-BE49-F238E27FC236}">
                <a16:creationId xmlns:a16="http://schemas.microsoft.com/office/drawing/2014/main" id="{10D9B8C6-B059-441D-832F-D79AA7F2D8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46" name="Text Box 187">
            <a:extLst>
              <a:ext uri="{FF2B5EF4-FFF2-40B4-BE49-F238E27FC236}">
                <a16:creationId xmlns:a16="http://schemas.microsoft.com/office/drawing/2014/main" id="{19DA95A1-20C2-460D-BFC3-7514F4592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47" name="Text Box 188">
            <a:extLst>
              <a:ext uri="{FF2B5EF4-FFF2-40B4-BE49-F238E27FC236}">
                <a16:creationId xmlns:a16="http://schemas.microsoft.com/office/drawing/2014/main" id="{F62887D2-001F-456C-8DC3-BE33FC083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48" name="Text Box 189">
            <a:extLst>
              <a:ext uri="{FF2B5EF4-FFF2-40B4-BE49-F238E27FC236}">
                <a16:creationId xmlns:a16="http://schemas.microsoft.com/office/drawing/2014/main" id="{AECA80F7-3134-49B8-A716-71A24ACF835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49" name="Text Box 190">
            <a:extLst>
              <a:ext uri="{FF2B5EF4-FFF2-40B4-BE49-F238E27FC236}">
                <a16:creationId xmlns:a16="http://schemas.microsoft.com/office/drawing/2014/main" id="{DA206978-9B31-4C32-A812-973CB6594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50" name="Text Box 192">
            <a:extLst>
              <a:ext uri="{FF2B5EF4-FFF2-40B4-BE49-F238E27FC236}">
                <a16:creationId xmlns:a16="http://schemas.microsoft.com/office/drawing/2014/main" id="{5B7EF33B-B356-4FD9-B9DD-130D2F364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51" name="Text Box 193">
            <a:extLst>
              <a:ext uri="{FF2B5EF4-FFF2-40B4-BE49-F238E27FC236}">
                <a16:creationId xmlns:a16="http://schemas.microsoft.com/office/drawing/2014/main" id="{AACF52C8-9007-4CFF-8DAD-B55904C37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52" name="Text Box 194">
            <a:extLst>
              <a:ext uri="{FF2B5EF4-FFF2-40B4-BE49-F238E27FC236}">
                <a16:creationId xmlns:a16="http://schemas.microsoft.com/office/drawing/2014/main" id="{E2A649B3-E149-4619-8197-FD11AEE3082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53" name="Text Box 195">
            <a:extLst>
              <a:ext uri="{FF2B5EF4-FFF2-40B4-BE49-F238E27FC236}">
                <a16:creationId xmlns:a16="http://schemas.microsoft.com/office/drawing/2014/main" id="{E7D89317-EEA6-47FB-8F85-1510573BD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54" name="Text Box 197">
            <a:extLst>
              <a:ext uri="{FF2B5EF4-FFF2-40B4-BE49-F238E27FC236}">
                <a16:creationId xmlns:a16="http://schemas.microsoft.com/office/drawing/2014/main" id="{9B1C6ABC-53CA-4DAD-89DA-4DA64EAE54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55" name="Text Box 198">
            <a:extLst>
              <a:ext uri="{FF2B5EF4-FFF2-40B4-BE49-F238E27FC236}">
                <a16:creationId xmlns:a16="http://schemas.microsoft.com/office/drawing/2014/main" id="{E4E42385-7437-4A0C-8CEB-5B09094F2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56" name="Text Box 199">
            <a:extLst>
              <a:ext uri="{FF2B5EF4-FFF2-40B4-BE49-F238E27FC236}">
                <a16:creationId xmlns:a16="http://schemas.microsoft.com/office/drawing/2014/main" id="{ADF14EC9-7DD6-4697-9CF3-C4A443E91EC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57" name="Text Box 200">
            <a:extLst>
              <a:ext uri="{FF2B5EF4-FFF2-40B4-BE49-F238E27FC236}">
                <a16:creationId xmlns:a16="http://schemas.microsoft.com/office/drawing/2014/main" id="{3D600359-3248-46E1-8BBA-77151FDFA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58" name="Text Box 202">
            <a:extLst>
              <a:ext uri="{FF2B5EF4-FFF2-40B4-BE49-F238E27FC236}">
                <a16:creationId xmlns:a16="http://schemas.microsoft.com/office/drawing/2014/main" id="{69178023-2CFE-4F6B-879C-C3482FDF7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59" name="Text Box 203">
            <a:extLst>
              <a:ext uri="{FF2B5EF4-FFF2-40B4-BE49-F238E27FC236}">
                <a16:creationId xmlns:a16="http://schemas.microsoft.com/office/drawing/2014/main" id="{AF424B58-E194-49E7-89E4-4106B9295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60" name="Text Box 204">
            <a:extLst>
              <a:ext uri="{FF2B5EF4-FFF2-40B4-BE49-F238E27FC236}">
                <a16:creationId xmlns:a16="http://schemas.microsoft.com/office/drawing/2014/main" id="{1D910324-FD0C-4DCF-94FC-385C8BDD672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61" name="Text Box 205">
            <a:extLst>
              <a:ext uri="{FF2B5EF4-FFF2-40B4-BE49-F238E27FC236}">
                <a16:creationId xmlns:a16="http://schemas.microsoft.com/office/drawing/2014/main" id="{B1325CC6-1D21-41FA-8781-B38D949C9A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62" name="Text Box 207">
            <a:extLst>
              <a:ext uri="{FF2B5EF4-FFF2-40B4-BE49-F238E27FC236}">
                <a16:creationId xmlns:a16="http://schemas.microsoft.com/office/drawing/2014/main" id="{DFCBC118-E473-4280-BA72-D0BBC64BD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63" name="Text Box 208">
            <a:extLst>
              <a:ext uri="{FF2B5EF4-FFF2-40B4-BE49-F238E27FC236}">
                <a16:creationId xmlns:a16="http://schemas.microsoft.com/office/drawing/2014/main" id="{FE4E6A82-6ADF-46A3-AF11-771BEF20C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64" name="Text Box 210">
            <a:extLst>
              <a:ext uri="{FF2B5EF4-FFF2-40B4-BE49-F238E27FC236}">
                <a16:creationId xmlns:a16="http://schemas.microsoft.com/office/drawing/2014/main" id="{2FFD7248-E529-4870-9077-AB659E0D9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65" name="Text Box 212">
            <a:extLst>
              <a:ext uri="{FF2B5EF4-FFF2-40B4-BE49-F238E27FC236}">
                <a16:creationId xmlns:a16="http://schemas.microsoft.com/office/drawing/2014/main" id="{D1F3638F-81B8-4CE4-94E1-AB356056DD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66" name="Text Box 213">
            <a:extLst>
              <a:ext uri="{FF2B5EF4-FFF2-40B4-BE49-F238E27FC236}">
                <a16:creationId xmlns:a16="http://schemas.microsoft.com/office/drawing/2014/main" id="{53489AF0-2ABD-45FF-917C-FE4102EBE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67" name="Text Box 215">
            <a:extLst>
              <a:ext uri="{FF2B5EF4-FFF2-40B4-BE49-F238E27FC236}">
                <a16:creationId xmlns:a16="http://schemas.microsoft.com/office/drawing/2014/main" id="{71E20C15-E246-4D7A-A581-0129357AE5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68" name="Text Box 217">
            <a:extLst>
              <a:ext uri="{FF2B5EF4-FFF2-40B4-BE49-F238E27FC236}">
                <a16:creationId xmlns:a16="http://schemas.microsoft.com/office/drawing/2014/main" id="{1B915427-45F4-4D10-B904-5BF999145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69" name="Text Box 218">
            <a:extLst>
              <a:ext uri="{FF2B5EF4-FFF2-40B4-BE49-F238E27FC236}">
                <a16:creationId xmlns:a16="http://schemas.microsoft.com/office/drawing/2014/main" id="{92378441-2A71-4B76-BABB-52775AE30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70" name="Text Box 220">
            <a:extLst>
              <a:ext uri="{FF2B5EF4-FFF2-40B4-BE49-F238E27FC236}">
                <a16:creationId xmlns:a16="http://schemas.microsoft.com/office/drawing/2014/main" id="{175189E1-7089-47AC-8331-0A1E2A8D3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71" name="Text Box 222">
            <a:extLst>
              <a:ext uri="{FF2B5EF4-FFF2-40B4-BE49-F238E27FC236}">
                <a16:creationId xmlns:a16="http://schemas.microsoft.com/office/drawing/2014/main" id="{F9B578C7-B2CD-4569-A2B2-943D3F70CF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72" name="Text Box 225">
            <a:extLst>
              <a:ext uri="{FF2B5EF4-FFF2-40B4-BE49-F238E27FC236}">
                <a16:creationId xmlns:a16="http://schemas.microsoft.com/office/drawing/2014/main" id="{3E8B7150-C772-46AE-89C6-1B0A76AEA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73" name="Text Box 228">
            <a:extLst>
              <a:ext uri="{FF2B5EF4-FFF2-40B4-BE49-F238E27FC236}">
                <a16:creationId xmlns:a16="http://schemas.microsoft.com/office/drawing/2014/main" id="{34449C8C-3A9F-409C-98CF-D118ACBC7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28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74" name="Text Box 8">
            <a:extLst>
              <a:ext uri="{FF2B5EF4-FFF2-40B4-BE49-F238E27FC236}">
                <a16:creationId xmlns:a16="http://schemas.microsoft.com/office/drawing/2014/main" id="{6C65B0FA-F02D-454A-9DA9-68D00AED44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75" name="Text Box 9">
            <a:extLst>
              <a:ext uri="{FF2B5EF4-FFF2-40B4-BE49-F238E27FC236}">
                <a16:creationId xmlns:a16="http://schemas.microsoft.com/office/drawing/2014/main" id="{6E362578-181F-4C43-8A4D-A0930F8F43D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76" name="Text Box 40">
            <a:extLst>
              <a:ext uri="{FF2B5EF4-FFF2-40B4-BE49-F238E27FC236}">
                <a16:creationId xmlns:a16="http://schemas.microsoft.com/office/drawing/2014/main" id="{2FF54E5C-A10A-4EFF-BC04-30CDB22018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77" name="Text Box 41">
            <a:extLst>
              <a:ext uri="{FF2B5EF4-FFF2-40B4-BE49-F238E27FC236}">
                <a16:creationId xmlns:a16="http://schemas.microsoft.com/office/drawing/2014/main" id="{989D98B5-9F5C-4686-BAC5-6FBC326543F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78" name="Text Box 48">
            <a:extLst>
              <a:ext uri="{FF2B5EF4-FFF2-40B4-BE49-F238E27FC236}">
                <a16:creationId xmlns:a16="http://schemas.microsoft.com/office/drawing/2014/main" id="{D911E73E-B497-401C-BB3B-D00D9E8BA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79" name="Text Box 49">
            <a:extLst>
              <a:ext uri="{FF2B5EF4-FFF2-40B4-BE49-F238E27FC236}">
                <a16:creationId xmlns:a16="http://schemas.microsoft.com/office/drawing/2014/main" id="{22DA2985-B7CE-45F4-AF79-40E7E3AE477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80" name="Text Box 53">
            <a:extLst>
              <a:ext uri="{FF2B5EF4-FFF2-40B4-BE49-F238E27FC236}">
                <a16:creationId xmlns:a16="http://schemas.microsoft.com/office/drawing/2014/main" id="{FF483F75-0776-44C3-94E5-B14735CC4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81" name="Text Box 54">
            <a:extLst>
              <a:ext uri="{FF2B5EF4-FFF2-40B4-BE49-F238E27FC236}">
                <a16:creationId xmlns:a16="http://schemas.microsoft.com/office/drawing/2014/main" id="{B16D483F-30E2-47F7-AA7A-B5ABCDF4F92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82" name="Text Box 58">
            <a:extLst>
              <a:ext uri="{FF2B5EF4-FFF2-40B4-BE49-F238E27FC236}">
                <a16:creationId xmlns:a16="http://schemas.microsoft.com/office/drawing/2014/main" id="{4F1FBD64-501B-40F2-9FDE-421EC0CC0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83" name="Text Box 68">
            <a:extLst>
              <a:ext uri="{FF2B5EF4-FFF2-40B4-BE49-F238E27FC236}">
                <a16:creationId xmlns:a16="http://schemas.microsoft.com/office/drawing/2014/main" id="{F99CA75A-9951-466C-AA2E-3E8A1CD34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84" name="Text Box 69">
            <a:extLst>
              <a:ext uri="{FF2B5EF4-FFF2-40B4-BE49-F238E27FC236}">
                <a16:creationId xmlns:a16="http://schemas.microsoft.com/office/drawing/2014/main" id="{FCBCA444-CD3B-495F-9C8C-DAB15C51152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85" name="Text Box 73">
            <a:extLst>
              <a:ext uri="{FF2B5EF4-FFF2-40B4-BE49-F238E27FC236}">
                <a16:creationId xmlns:a16="http://schemas.microsoft.com/office/drawing/2014/main" id="{95EE4210-0EA7-45CE-B8F4-54703BE83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86" name="Text Box 74">
            <a:extLst>
              <a:ext uri="{FF2B5EF4-FFF2-40B4-BE49-F238E27FC236}">
                <a16:creationId xmlns:a16="http://schemas.microsoft.com/office/drawing/2014/main" id="{654A13EE-83CA-4FAD-96AC-45E4FF8925F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87" name="Text Box 78">
            <a:extLst>
              <a:ext uri="{FF2B5EF4-FFF2-40B4-BE49-F238E27FC236}">
                <a16:creationId xmlns:a16="http://schemas.microsoft.com/office/drawing/2014/main" id="{A081A9BA-FBB7-478C-832E-2142B2517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88" name="Text Box 79">
            <a:extLst>
              <a:ext uri="{FF2B5EF4-FFF2-40B4-BE49-F238E27FC236}">
                <a16:creationId xmlns:a16="http://schemas.microsoft.com/office/drawing/2014/main" id="{79BE23E2-54FC-4A2A-B15A-5F095DD40DD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89" name="Text Box 83">
            <a:extLst>
              <a:ext uri="{FF2B5EF4-FFF2-40B4-BE49-F238E27FC236}">
                <a16:creationId xmlns:a16="http://schemas.microsoft.com/office/drawing/2014/main" id="{00508276-FE1B-4150-8B5A-6E0C1195F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90" name="Text Box 84">
            <a:extLst>
              <a:ext uri="{FF2B5EF4-FFF2-40B4-BE49-F238E27FC236}">
                <a16:creationId xmlns:a16="http://schemas.microsoft.com/office/drawing/2014/main" id="{79A9DAAE-8F44-46AD-B3D7-E7D2B11A714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91" name="Text Box 88">
            <a:extLst>
              <a:ext uri="{FF2B5EF4-FFF2-40B4-BE49-F238E27FC236}">
                <a16:creationId xmlns:a16="http://schemas.microsoft.com/office/drawing/2014/main" id="{5E71CFBB-6B7B-4295-A0AA-811FAA0332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92" name="Text Box 89">
            <a:extLst>
              <a:ext uri="{FF2B5EF4-FFF2-40B4-BE49-F238E27FC236}">
                <a16:creationId xmlns:a16="http://schemas.microsoft.com/office/drawing/2014/main" id="{84CB2123-573C-486B-8E64-3FE351C5D29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93" name="Text Box 93">
            <a:extLst>
              <a:ext uri="{FF2B5EF4-FFF2-40B4-BE49-F238E27FC236}">
                <a16:creationId xmlns:a16="http://schemas.microsoft.com/office/drawing/2014/main" id="{5AD5ED6B-0E23-4471-89B9-4FEA17C798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94" name="Text Box 94">
            <a:extLst>
              <a:ext uri="{FF2B5EF4-FFF2-40B4-BE49-F238E27FC236}">
                <a16:creationId xmlns:a16="http://schemas.microsoft.com/office/drawing/2014/main" id="{36312706-AD65-4A77-B7CC-69A88946B8D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95" name="Text Box 98">
            <a:extLst>
              <a:ext uri="{FF2B5EF4-FFF2-40B4-BE49-F238E27FC236}">
                <a16:creationId xmlns:a16="http://schemas.microsoft.com/office/drawing/2014/main" id="{05A79568-C59B-4DBD-BDDD-7220FB65CF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96" name="Text Box 99">
            <a:extLst>
              <a:ext uri="{FF2B5EF4-FFF2-40B4-BE49-F238E27FC236}">
                <a16:creationId xmlns:a16="http://schemas.microsoft.com/office/drawing/2014/main" id="{AB576682-D6F0-4D7B-AB67-C720CFB15DE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97" name="Text Box 168">
            <a:extLst>
              <a:ext uri="{FF2B5EF4-FFF2-40B4-BE49-F238E27FC236}">
                <a16:creationId xmlns:a16="http://schemas.microsoft.com/office/drawing/2014/main" id="{C32C5CE6-338D-445F-8AE8-A9EB78CBF5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98" name="Text Box 169">
            <a:extLst>
              <a:ext uri="{FF2B5EF4-FFF2-40B4-BE49-F238E27FC236}">
                <a16:creationId xmlns:a16="http://schemas.microsoft.com/office/drawing/2014/main" id="{B5A53923-3006-4DE9-A377-C12F634D50A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99" name="Text Box 173">
            <a:extLst>
              <a:ext uri="{FF2B5EF4-FFF2-40B4-BE49-F238E27FC236}">
                <a16:creationId xmlns:a16="http://schemas.microsoft.com/office/drawing/2014/main" id="{2D1FBD0B-69F0-4DDA-8CAE-B2EB2B82C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00" name="Text Box 174">
            <a:extLst>
              <a:ext uri="{FF2B5EF4-FFF2-40B4-BE49-F238E27FC236}">
                <a16:creationId xmlns:a16="http://schemas.microsoft.com/office/drawing/2014/main" id="{8FF264D3-6555-4F02-BE87-B3C6AF729D7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01" name="Text Box 177">
            <a:extLst>
              <a:ext uri="{FF2B5EF4-FFF2-40B4-BE49-F238E27FC236}">
                <a16:creationId xmlns:a16="http://schemas.microsoft.com/office/drawing/2014/main" id="{906092C4-5B51-4AEB-B7FD-C1701F8F5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02" name="Text Box 178">
            <a:extLst>
              <a:ext uri="{FF2B5EF4-FFF2-40B4-BE49-F238E27FC236}">
                <a16:creationId xmlns:a16="http://schemas.microsoft.com/office/drawing/2014/main" id="{659CE639-101D-4F01-AC4B-E757AF9B6B5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03" name="Text Box 181">
            <a:extLst>
              <a:ext uri="{FF2B5EF4-FFF2-40B4-BE49-F238E27FC236}">
                <a16:creationId xmlns:a16="http://schemas.microsoft.com/office/drawing/2014/main" id="{75E422E2-C0A0-410A-B2D2-FEEA9560E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04" name="Text Box 182">
            <a:extLst>
              <a:ext uri="{FF2B5EF4-FFF2-40B4-BE49-F238E27FC236}">
                <a16:creationId xmlns:a16="http://schemas.microsoft.com/office/drawing/2014/main" id="{3D6F1D9B-A019-4653-A650-83E2BCF03FF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05" name="Text Box 184">
            <a:extLst>
              <a:ext uri="{FF2B5EF4-FFF2-40B4-BE49-F238E27FC236}">
                <a16:creationId xmlns:a16="http://schemas.microsoft.com/office/drawing/2014/main" id="{A1C4D1E8-E40E-4349-A763-3BF35DC316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06" name="Text Box 188">
            <a:extLst>
              <a:ext uri="{FF2B5EF4-FFF2-40B4-BE49-F238E27FC236}">
                <a16:creationId xmlns:a16="http://schemas.microsoft.com/office/drawing/2014/main" id="{2DA26543-12FF-4C6D-B7C2-DF29EB520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07" name="Text Box 189">
            <a:extLst>
              <a:ext uri="{FF2B5EF4-FFF2-40B4-BE49-F238E27FC236}">
                <a16:creationId xmlns:a16="http://schemas.microsoft.com/office/drawing/2014/main" id="{1EC6B7C2-57A1-4B57-BFC1-2CADAA32ADE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08" name="Text Box 193">
            <a:extLst>
              <a:ext uri="{FF2B5EF4-FFF2-40B4-BE49-F238E27FC236}">
                <a16:creationId xmlns:a16="http://schemas.microsoft.com/office/drawing/2014/main" id="{5F8D70AC-2E89-49F2-8278-085E68669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09" name="Text Box 194">
            <a:extLst>
              <a:ext uri="{FF2B5EF4-FFF2-40B4-BE49-F238E27FC236}">
                <a16:creationId xmlns:a16="http://schemas.microsoft.com/office/drawing/2014/main" id="{3BC59153-0B42-436E-8D3A-F792F08C581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10" name="Text Box 198">
            <a:extLst>
              <a:ext uri="{FF2B5EF4-FFF2-40B4-BE49-F238E27FC236}">
                <a16:creationId xmlns:a16="http://schemas.microsoft.com/office/drawing/2014/main" id="{28450BB7-70EB-40D8-8C3E-53F532233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11" name="Text Box 199">
            <a:extLst>
              <a:ext uri="{FF2B5EF4-FFF2-40B4-BE49-F238E27FC236}">
                <a16:creationId xmlns:a16="http://schemas.microsoft.com/office/drawing/2014/main" id="{2AE317D9-87C3-47AF-92FC-31D0EA16C9F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12" name="Text Box 203">
            <a:extLst>
              <a:ext uri="{FF2B5EF4-FFF2-40B4-BE49-F238E27FC236}">
                <a16:creationId xmlns:a16="http://schemas.microsoft.com/office/drawing/2014/main" id="{A3F591B7-033E-4420-89F0-4D375F7B4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13" name="Text Box 204">
            <a:extLst>
              <a:ext uri="{FF2B5EF4-FFF2-40B4-BE49-F238E27FC236}">
                <a16:creationId xmlns:a16="http://schemas.microsoft.com/office/drawing/2014/main" id="{FB43F6B6-5CF9-49A9-BDE9-925A2095FA6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14" name="Text Box 208">
            <a:extLst>
              <a:ext uri="{FF2B5EF4-FFF2-40B4-BE49-F238E27FC236}">
                <a16:creationId xmlns:a16="http://schemas.microsoft.com/office/drawing/2014/main" id="{07013469-1A0B-4879-823D-2667A8D12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15" name="Text Box 209">
            <a:extLst>
              <a:ext uri="{FF2B5EF4-FFF2-40B4-BE49-F238E27FC236}">
                <a16:creationId xmlns:a16="http://schemas.microsoft.com/office/drawing/2014/main" id="{4756934D-DD2F-4D12-BD3C-377AFEF2D17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16" name="Text Box 213">
            <a:extLst>
              <a:ext uri="{FF2B5EF4-FFF2-40B4-BE49-F238E27FC236}">
                <a16:creationId xmlns:a16="http://schemas.microsoft.com/office/drawing/2014/main" id="{794B3937-F89E-4414-8628-E7A5E0F00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17" name="Text Box 214">
            <a:extLst>
              <a:ext uri="{FF2B5EF4-FFF2-40B4-BE49-F238E27FC236}">
                <a16:creationId xmlns:a16="http://schemas.microsoft.com/office/drawing/2014/main" id="{F9039D11-0AC2-4743-9D6D-1B7BB50F71A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18" name="Text Box 218">
            <a:extLst>
              <a:ext uri="{FF2B5EF4-FFF2-40B4-BE49-F238E27FC236}">
                <a16:creationId xmlns:a16="http://schemas.microsoft.com/office/drawing/2014/main" id="{974AC3FB-919B-479B-93F4-1F7BE79FB1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19" name="Text Box 219">
            <a:extLst>
              <a:ext uri="{FF2B5EF4-FFF2-40B4-BE49-F238E27FC236}">
                <a16:creationId xmlns:a16="http://schemas.microsoft.com/office/drawing/2014/main" id="{68F8179B-F3E7-4F81-81F1-A6E30C6A5FE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20" name="Text Box 223">
            <a:extLst>
              <a:ext uri="{FF2B5EF4-FFF2-40B4-BE49-F238E27FC236}">
                <a16:creationId xmlns:a16="http://schemas.microsoft.com/office/drawing/2014/main" id="{3F39FB98-E7ED-4EB1-9F8F-F1FF78E72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21" name="Text Box 224">
            <a:extLst>
              <a:ext uri="{FF2B5EF4-FFF2-40B4-BE49-F238E27FC236}">
                <a16:creationId xmlns:a16="http://schemas.microsoft.com/office/drawing/2014/main" id="{58B569BB-1AE2-4CDA-B6EB-156A4E3740F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22" name="Text Box 228">
            <a:extLst>
              <a:ext uri="{FF2B5EF4-FFF2-40B4-BE49-F238E27FC236}">
                <a16:creationId xmlns:a16="http://schemas.microsoft.com/office/drawing/2014/main" id="{CF93B59B-EA87-432A-864F-81CF7896A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23" name="Text Box 229">
            <a:extLst>
              <a:ext uri="{FF2B5EF4-FFF2-40B4-BE49-F238E27FC236}">
                <a16:creationId xmlns:a16="http://schemas.microsoft.com/office/drawing/2014/main" id="{6DE98836-5538-415F-8488-879A3D4CE4D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24" name="Text Box 233">
            <a:extLst>
              <a:ext uri="{FF2B5EF4-FFF2-40B4-BE49-F238E27FC236}">
                <a16:creationId xmlns:a16="http://schemas.microsoft.com/office/drawing/2014/main" id="{7107B10F-DD69-4A59-8840-5EAC1CC1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25" name="Text Box 234">
            <a:extLst>
              <a:ext uri="{FF2B5EF4-FFF2-40B4-BE49-F238E27FC236}">
                <a16:creationId xmlns:a16="http://schemas.microsoft.com/office/drawing/2014/main" id="{16351F7D-0F08-4AFF-B84F-E1630BA9774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26" name="Text Box 238">
            <a:extLst>
              <a:ext uri="{FF2B5EF4-FFF2-40B4-BE49-F238E27FC236}">
                <a16:creationId xmlns:a16="http://schemas.microsoft.com/office/drawing/2014/main" id="{99691E13-05F0-4D49-8463-63AC19089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27" name="Text Box 239">
            <a:extLst>
              <a:ext uri="{FF2B5EF4-FFF2-40B4-BE49-F238E27FC236}">
                <a16:creationId xmlns:a16="http://schemas.microsoft.com/office/drawing/2014/main" id="{01866790-BC6C-4F42-BCF9-F51BA17EE2E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28" name="Text Box 242">
            <a:extLst>
              <a:ext uri="{FF2B5EF4-FFF2-40B4-BE49-F238E27FC236}">
                <a16:creationId xmlns:a16="http://schemas.microsoft.com/office/drawing/2014/main" id="{297D4ED3-631E-40A1-8FCB-E5862EDC3A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29" name="Text Box 243">
            <a:extLst>
              <a:ext uri="{FF2B5EF4-FFF2-40B4-BE49-F238E27FC236}">
                <a16:creationId xmlns:a16="http://schemas.microsoft.com/office/drawing/2014/main" id="{FB93E047-EED4-4B3E-A8A8-09405C74F95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30" name="Text Box 247">
            <a:extLst>
              <a:ext uri="{FF2B5EF4-FFF2-40B4-BE49-F238E27FC236}">
                <a16:creationId xmlns:a16="http://schemas.microsoft.com/office/drawing/2014/main" id="{570FDEF0-01F2-44A8-90F5-135D3A643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31" name="Text Box 248">
            <a:extLst>
              <a:ext uri="{FF2B5EF4-FFF2-40B4-BE49-F238E27FC236}">
                <a16:creationId xmlns:a16="http://schemas.microsoft.com/office/drawing/2014/main" id="{05BBAF21-347C-4783-A4FF-C43E1F2ED0C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32" name="Text Box 252">
            <a:extLst>
              <a:ext uri="{FF2B5EF4-FFF2-40B4-BE49-F238E27FC236}">
                <a16:creationId xmlns:a16="http://schemas.microsoft.com/office/drawing/2014/main" id="{786CD2B2-75AC-4C40-A511-B5F66EC94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33" name="Text Box 253">
            <a:extLst>
              <a:ext uri="{FF2B5EF4-FFF2-40B4-BE49-F238E27FC236}">
                <a16:creationId xmlns:a16="http://schemas.microsoft.com/office/drawing/2014/main" id="{51A55DC2-B153-4288-BEEC-514C73B146D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34" name="Text Box 257">
            <a:extLst>
              <a:ext uri="{FF2B5EF4-FFF2-40B4-BE49-F238E27FC236}">
                <a16:creationId xmlns:a16="http://schemas.microsoft.com/office/drawing/2014/main" id="{A8778B1B-CE9C-456B-9107-B6FB376AA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35" name="Text Box 258">
            <a:extLst>
              <a:ext uri="{FF2B5EF4-FFF2-40B4-BE49-F238E27FC236}">
                <a16:creationId xmlns:a16="http://schemas.microsoft.com/office/drawing/2014/main" id="{17EED04B-C62E-4331-A38D-D5EA11B9525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36" name="Text Box 262">
            <a:extLst>
              <a:ext uri="{FF2B5EF4-FFF2-40B4-BE49-F238E27FC236}">
                <a16:creationId xmlns:a16="http://schemas.microsoft.com/office/drawing/2014/main" id="{99DFD26B-A87C-4B57-800A-FA80585E2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37" name="Text Box 263">
            <a:extLst>
              <a:ext uri="{FF2B5EF4-FFF2-40B4-BE49-F238E27FC236}">
                <a16:creationId xmlns:a16="http://schemas.microsoft.com/office/drawing/2014/main" id="{F5F9BFB9-31E1-4FD6-9F5D-985CF2D5D59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38" name="Text Box 268">
            <a:extLst>
              <a:ext uri="{FF2B5EF4-FFF2-40B4-BE49-F238E27FC236}">
                <a16:creationId xmlns:a16="http://schemas.microsoft.com/office/drawing/2014/main" id="{0CAB3B84-4333-4C38-BB5E-8E316313D5E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39" name="Text Box 167">
            <a:extLst>
              <a:ext uri="{FF2B5EF4-FFF2-40B4-BE49-F238E27FC236}">
                <a16:creationId xmlns:a16="http://schemas.microsoft.com/office/drawing/2014/main" id="{1EB36C8E-38B7-4B26-95E0-17BC003CD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40" name="Text Box 168">
            <a:extLst>
              <a:ext uri="{FF2B5EF4-FFF2-40B4-BE49-F238E27FC236}">
                <a16:creationId xmlns:a16="http://schemas.microsoft.com/office/drawing/2014/main" id="{1E8830BC-29B9-4BBC-A13D-6BB0B0946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41" name="Text Box 169">
            <a:extLst>
              <a:ext uri="{FF2B5EF4-FFF2-40B4-BE49-F238E27FC236}">
                <a16:creationId xmlns:a16="http://schemas.microsoft.com/office/drawing/2014/main" id="{1F4942CD-448F-42BF-B542-ED1E11E98BE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42" name="Text Box 170">
            <a:extLst>
              <a:ext uri="{FF2B5EF4-FFF2-40B4-BE49-F238E27FC236}">
                <a16:creationId xmlns:a16="http://schemas.microsoft.com/office/drawing/2014/main" id="{616D8687-6882-4568-8960-55FEC66CB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43" name="Text Box 172">
            <a:extLst>
              <a:ext uri="{FF2B5EF4-FFF2-40B4-BE49-F238E27FC236}">
                <a16:creationId xmlns:a16="http://schemas.microsoft.com/office/drawing/2014/main" id="{8A9B4FF3-411B-46A8-8AAC-CAB08EA495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44" name="Text Box 173">
            <a:extLst>
              <a:ext uri="{FF2B5EF4-FFF2-40B4-BE49-F238E27FC236}">
                <a16:creationId xmlns:a16="http://schemas.microsoft.com/office/drawing/2014/main" id="{B1BCA359-CF78-4F65-B16E-1DD272CE0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45" name="Text Box 174">
            <a:extLst>
              <a:ext uri="{FF2B5EF4-FFF2-40B4-BE49-F238E27FC236}">
                <a16:creationId xmlns:a16="http://schemas.microsoft.com/office/drawing/2014/main" id="{B31541D7-D20D-43F3-8563-63B80B0032B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46" name="Text Box 175">
            <a:extLst>
              <a:ext uri="{FF2B5EF4-FFF2-40B4-BE49-F238E27FC236}">
                <a16:creationId xmlns:a16="http://schemas.microsoft.com/office/drawing/2014/main" id="{BCB0C4BC-D012-41C2-B677-623A08E92A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47" name="Text Box 177">
            <a:extLst>
              <a:ext uri="{FF2B5EF4-FFF2-40B4-BE49-F238E27FC236}">
                <a16:creationId xmlns:a16="http://schemas.microsoft.com/office/drawing/2014/main" id="{2CE46DE6-21C9-471A-9BC7-44300C393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48" name="Text Box 178">
            <a:extLst>
              <a:ext uri="{FF2B5EF4-FFF2-40B4-BE49-F238E27FC236}">
                <a16:creationId xmlns:a16="http://schemas.microsoft.com/office/drawing/2014/main" id="{15A956A5-4766-44AF-9F7A-47C1DEC51F6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49" name="Text Box 179">
            <a:extLst>
              <a:ext uri="{FF2B5EF4-FFF2-40B4-BE49-F238E27FC236}">
                <a16:creationId xmlns:a16="http://schemas.microsoft.com/office/drawing/2014/main" id="{E6D0F51A-26E1-4B8E-B10B-5C1A2D95A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50" name="Text Box 181">
            <a:extLst>
              <a:ext uri="{FF2B5EF4-FFF2-40B4-BE49-F238E27FC236}">
                <a16:creationId xmlns:a16="http://schemas.microsoft.com/office/drawing/2014/main" id="{9FFAD557-513F-406F-AA41-3FC564AE97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51" name="Text Box 182">
            <a:extLst>
              <a:ext uri="{FF2B5EF4-FFF2-40B4-BE49-F238E27FC236}">
                <a16:creationId xmlns:a16="http://schemas.microsoft.com/office/drawing/2014/main" id="{E5FFA052-AFCF-4113-ADBB-6563C076B3C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52" name="Text Box 183">
            <a:extLst>
              <a:ext uri="{FF2B5EF4-FFF2-40B4-BE49-F238E27FC236}">
                <a16:creationId xmlns:a16="http://schemas.microsoft.com/office/drawing/2014/main" id="{643C64EF-AEC9-4455-9AD9-2527EB83F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53" name="Text Box 184">
            <a:extLst>
              <a:ext uri="{FF2B5EF4-FFF2-40B4-BE49-F238E27FC236}">
                <a16:creationId xmlns:a16="http://schemas.microsoft.com/office/drawing/2014/main" id="{6E297FE0-932C-4466-B3C7-19840915A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54" name="Text Box 185">
            <a:extLst>
              <a:ext uri="{FF2B5EF4-FFF2-40B4-BE49-F238E27FC236}">
                <a16:creationId xmlns:a16="http://schemas.microsoft.com/office/drawing/2014/main" id="{3988B90B-7E41-464D-BDC7-84F8F21C7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55" name="Text Box 186">
            <a:extLst>
              <a:ext uri="{FF2B5EF4-FFF2-40B4-BE49-F238E27FC236}">
                <a16:creationId xmlns:a16="http://schemas.microsoft.com/office/drawing/2014/main" id="{3679EB85-9F11-4606-9D63-AA1F3FFC2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56" name="Text Box 187">
            <a:extLst>
              <a:ext uri="{FF2B5EF4-FFF2-40B4-BE49-F238E27FC236}">
                <a16:creationId xmlns:a16="http://schemas.microsoft.com/office/drawing/2014/main" id="{538CE41E-F7EE-4F63-ABC4-3A610BA8A3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57" name="Text Box 188">
            <a:extLst>
              <a:ext uri="{FF2B5EF4-FFF2-40B4-BE49-F238E27FC236}">
                <a16:creationId xmlns:a16="http://schemas.microsoft.com/office/drawing/2014/main" id="{B8A6DD02-0A7D-47BB-8149-E7A2C7330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58" name="Text Box 189">
            <a:extLst>
              <a:ext uri="{FF2B5EF4-FFF2-40B4-BE49-F238E27FC236}">
                <a16:creationId xmlns:a16="http://schemas.microsoft.com/office/drawing/2014/main" id="{76B80B2C-81D1-4275-B653-944B909087A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59" name="Text Box 190">
            <a:extLst>
              <a:ext uri="{FF2B5EF4-FFF2-40B4-BE49-F238E27FC236}">
                <a16:creationId xmlns:a16="http://schemas.microsoft.com/office/drawing/2014/main" id="{AD1D6B3E-8157-41E4-93E9-BD5F95A444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60" name="Text Box 192">
            <a:extLst>
              <a:ext uri="{FF2B5EF4-FFF2-40B4-BE49-F238E27FC236}">
                <a16:creationId xmlns:a16="http://schemas.microsoft.com/office/drawing/2014/main" id="{7992E7E1-0DF8-41E2-9D48-0E3A44882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61" name="Text Box 193">
            <a:extLst>
              <a:ext uri="{FF2B5EF4-FFF2-40B4-BE49-F238E27FC236}">
                <a16:creationId xmlns:a16="http://schemas.microsoft.com/office/drawing/2014/main" id="{9F7716B8-26A6-4FE2-9F7F-19A1516B9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62" name="Text Box 194">
            <a:extLst>
              <a:ext uri="{FF2B5EF4-FFF2-40B4-BE49-F238E27FC236}">
                <a16:creationId xmlns:a16="http://schemas.microsoft.com/office/drawing/2014/main" id="{79B4DF67-E6F2-4FA2-B2BC-DF1F4A4826A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63" name="Text Box 195">
            <a:extLst>
              <a:ext uri="{FF2B5EF4-FFF2-40B4-BE49-F238E27FC236}">
                <a16:creationId xmlns:a16="http://schemas.microsoft.com/office/drawing/2014/main" id="{9E88647F-710A-4240-969C-1692E14C0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64" name="Text Box 197">
            <a:extLst>
              <a:ext uri="{FF2B5EF4-FFF2-40B4-BE49-F238E27FC236}">
                <a16:creationId xmlns:a16="http://schemas.microsoft.com/office/drawing/2014/main" id="{DB01343D-4667-44AF-A257-31CCA05136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65" name="Text Box 198">
            <a:extLst>
              <a:ext uri="{FF2B5EF4-FFF2-40B4-BE49-F238E27FC236}">
                <a16:creationId xmlns:a16="http://schemas.microsoft.com/office/drawing/2014/main" id="{F3365162-E960-43E6-9497-8933BACC95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66" name="Text Box 199">
            <a:extLst>
              <a:ext uri="{FF2B5EF4-FFF2-40B4-BE49-F238E27FC236}">
                <a16:creationId xmlns:a16="http://schemas.microsoft.com/office/drawing/2014/main" id="{94221838-9825-4914-9A8E-7F79753FE6D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67" name="Text Box 200">
            <a:extLst>
              <a:ext uri="{FF2B5EF4-FFF2-40B4-BE49-F238E27FC236}">
                <a16:creationId xmlns:a16="http://schemas.microsoft.com/office/drawing/2014/main" id="{EE9A8ED1-51C0-4FBA-A9D8-8104F2D2B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68" name="Text Box 202">
            <a:extLst>
              <a:ext uri="{FF2B5EF4-FFF2-40B4-BE49-F238E27FC236}">
                <a16:creationId xmlns:a16="http://schemas.microsoft.com/office/drawing/2014/main" id="{5B2C5BEE-B0EF-485C-B0EC-E183E30C7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69" name="Text Box 203">
            <a:extLst>
              <a:ext uri="{FF2B5EF4-FFF2-40B4-BE49-F238E27FC236}">
                <a16:creationId xmlns:a16="http://schemas.microsoft.com/office/drawing/2014/main" id="{FB1E3855-1D76-44BB-BC7B-9C925E70D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70" name="Text Box 204">
            <a:extLst>
              <a:ext uri="{FF2B5EF4-FFF2-40B4-BE49-F238E27FC236}">
                <a16:creationId xmlns:a16="http://schemas.microsoft.com/office/drawing/2014/main" id="{35B8B718-F356-4466-9DFC-5E698D242D9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71" name="Text Box 205">
            <a:extLst>
              <a:ext uri="{FF2B5EF4-FFF2-40B4-BE49-F238E27FC236}">
                <a16:creationId xmlns:a16="http://schemas.microsoft.com/office/drawing/2014/main" id="{2EF76AFA-DFC9-40F1-A529-F55591731A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72" name="Text Box 207">
            <a:extLst>
              <a:ext uri="{FF2B5EF4-FFF2-40B4-BE49-F238E27FC236}">
                <a16:creationId xmlns:a16="http://schemas.microsoft.com/office/drawing/2014/main" id="{EEE6C899-5F95-4287-A135-8985E27ECB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73" name="Text Box 208">
            <a:extLst>
              <a:ext uri="{FF2B5EF4-FFF2-40B4-BE49-F238E27FC236}">
                <a16:creationId xmlns:a16="http://schemas.microsoft.com/office/drawing/2014/main" id="{2BE017E5-369A-4052-8316-A5A32E7C3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74" name="Text Box 210">
            <a:extLst>
              <a:ext uri="{FF2B5EF4-FFF2-40B4-BE49-F238E27FC236}">
                <a16:creationId xmlns:a16="http://schemas.microsoft.com/office/drawing/2014/main" id="{668E94C6-214C-4F47-8AE1-0CC62E6B1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75" name="Text Box 212">
            <a:extLst>
              <a:ext uri="{FF2B5EF4-FFF2-40B4-BE49-F238E27FC236}">
                <a16:creationId xmlns:a16="http://schemas.microsoft.com/office/drawing/2014/main" id="{1F3000C2-6F63-411D-B1CA-9D36E2F63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76" name="Text Box 213">
            <a:extLst>
              <a:ext uri="{FF2B5EF4-FFF2-40B4-BE49-F238E27FC236}">
                <a16:creationId xmlns:a16="http://schemas.microsoft.com/office/drawing/2014/main" id="{676CE7A7-9D4B-4478-A186-7731C39D1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77" name="Text Box 215">
            <a:extLst>
              <a:ext uri="{FF2B5EF4-FFF2-40B4-BE49-F238E27FC236}">
                <a16:creationId xmlns:a16="http://schemas.microsoft.com/office/drawing/2014/main" id="{4598371E-9F9F-4197-B387-3B200085F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78" name="Text Box 217">
            <a:extLst>
              <a:ext uri="{FF2B5EF4-FFF2-40B4-BE49-F238E27FC236}">
                <a16:creationId xmlns:a16="http://schemas.microsoft.com/office/drawing/2014/main" id="{D7DA8183-31A8-4B03-A822-74E8CB607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79" name="Text Box 218">
            <a:extLst>
              <a:ext uri="{FF2B5EF4-FFF2-40B4-BE49-F238E27FC236}">
                <a16:creationId xmlns:a16="http://schemas.microsoft.com/office/drawing/2014/main" id="{4A834894-8B84-47DC-B599-C375EFE61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80" name="Text Box 220">
            <a:extLst>
              <a:ext uri="{FF2B5EF4-FFF2-40B4-BE49-F238E27FC236}">
                <a16:creationId xmlns:a16="http://schemas.microsoft.com/office/drawing/2014/main" id="{43EDEEBC-595C-4965-869A-6628B32FA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81" name="Text Box 222">
            <a:extLst>
              <a:ext uri="{FF2B5EF4-FFF2-40B4-BE49-F238E27FC236}">
                <a16:creationId xmlns:a16="http://schemas.microsoft.com/office/drawing/2014/main" id="{C1946C81-6CDF-4A59-8616-2B956E44DC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82" name="Text Box 225">
            <a:extLst>
              <a:ext uri="{FF2B5EF4-FFF2-40B4-BE49-F238E27FC236}">
                <a16:creationId xmlns:a16="http://schemas.microsoft.com/office/drawing/2014/main" id="{63B3740D-E01D-471F-98E5-C07269629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83" name="Text Box 8">
            <a:extLst>
              <a:ext uri="{FF2B5EF4-FFF2-40B4-BE49-F238E27FC236}">
                <a16:creationId xmlns:a16="http://schemas.microsoft.com/office/drawing/2014/main" id="{AA8F9B1D-91C5-4E8E-9124-7929068CC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84" name="Text Box 9">
            <a:extLst>
              <a:ext uri="{FF2B5EF4-FFF2-40B4-BE49-F238E27FC236}">
                <a16:creationId xmlns:a16="http://schemas.microsoft.com/office/drawing/2014/main" id="{654AAFE5-7712-483D-8866-F47EE5F1DDF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85" name="Text Box 40">
            <a:extLst>
              <a:ext uri="{FF2B5EF4-FFF2-40B4-BE49-F238E27FC236}">
                <a16:creationId xmlns:a16="http://schemas.microsoft.com/office/drawing/2014/main" id="{5C21B1B7-6F1F-4623-A057-E81BDA7625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86" name="Text Box 41">
            <a:extLst>
              <a:ext uri="{FF2B5EF4-FFF2-40B4-BE49-F238E27FC236}">
                <a16:creationId xmlns:a16="http://schemas.microsoft.com/office/drawing/2014/main" id="{DB58D67B-A907-40E3-91B6-2F3E499856B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87" name="Text Box 48">
            <a:extLst>
              <a:ext uri="{FF2B5EF4-FFF2-40B4-BE49-F238E27FC236}">
                <a16:creationId xmlns:a16="http://schemas.microsoft.com/office/drawing/2014/main" id="{5F6698D6-053A-47ED-AB09-E0D9277CC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88" name="Text Box 49">
            <a:extLst>
              <a:ext uri="{FF2B5EF4-FFF2-40B4-BE49-F238E27FC236}">
                <a16:creationId xmlns:a16="http://schemas.microsoft.com/office/drawing/2014/main" id="{70626CEB-AD99-4980-9443-03AFBD30219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89" name="Text Box 53">
            <a:extLst>
              <a:ext uri="{FF2B5EF4-FFF2-40B4-BE49-F238E27FC236}">
                <a16:creationId xmlns:a16="http://schemas.microsoft.com/office/drawing/2014/main" id="{EC16F4E6-CF4B-47E1-93D0-87168430F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90" name="Text Box 54">
            <a:extLst>
              <a:ext uri="{FF2B5EF4-FFF2-40B4-BE49-F238E27FC236}">
                <a16:creationId xmlns:a16="http://schemas.microsoft.com/office/drawing/2014/main" id="{44C866F6-B2D8-46B3-B14A-82C1CAE710E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91" name="Text Box 58">
            <a:extLst>
              <a:ext uri="{FF2B5EF4-FFF2-40B4-BE49-F238E27FC236}">
                <a16:creationId xmlns:a16="http://schemas.microsoft.com/office/drawing/2014/main" id="{EA52446D-4F2F-4B4F-907D-446F9AFED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92" name="Text Box 68">
            <a:extLst>
              <a:ext uri="{FF2B5EF4-FFF2-40B4-BE49-F238E27FC236}">
                <a16:creationId xmlns:a16="http://schemas.microsoft.com/office/drawing/2014/main" id="{1FA38AB7-2333-4E50-A8D3-838C9DF43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93" name="Text Box 69">
            <a:extLst>
              <a:ext uri="{FF2B5EF4-FFF2-40B4-BE49-F238E27FC236}">
                <a16:creationId xmlns:a16="http://schemas.microsoft.com/office/drawing/2014/main" id="{A85CC428-F62E-40AB-9162-099C10EBA48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94" name="Text Box 73">
            <a:extLst>
              <a:ext uri="{FF2B5EF4-FFF2-40B4-BE49-F238E27FC236}">
                <a16:creationId xmlns:a16="http://schemas.microsoft.com/office/drawing/2014/main" id="{FE190724-74FB-4A32-BE8A-861F5EED0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95" name="Text Box 74">
            <a:extLst>
              <a:ext uri="{FF2B5EF4-FFF2-40B4-BE49-F238E27FC236}">
                <a16:creationId xmlns:a16="http://schemas.microsoft.com/office/drawing/2014/main" id="{63B1FBC9-2864-4D99-AF70-D6F67DC51D7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96" name="Text Box 78">
            <a:extLst>
              <a:ext uri="{FF2B5EF4-FFF2-40B4-BE49-F238E27FC236}">
                <a16:creationId xmlns:a16="http://schemas.microsoft.com/office/drawing/2014/main" id="{6AC6C118-5C2B-4E25-955B-89390DA68E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97" name="Text Box 79">
            <a:extLst>
              <a:ext uri="{FF2B5EF4-FFF2-40B4-BE49-F238E27FC236}">
                <a16:creationId xmlns:a16="http://schemas.microsoft.com/office/drawing/2014/main" id="{F45E8B65-0A6E-4D5D-B7AF-DEEF6F684AF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98" name="Text Box 83">
            <a:extLst>
              <a:ext uri="{FF2B5EF4-FFF2-40B4-BE49-F238E27FC236}">
                <a16:creationId xmlns:a16="http://schemas.microsoft.com/office/drawing/2014/main" id="{1B94E9BE-4BFE-4AD8-8417-4E789CA54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999" name="Text Box 84">
            <a:extLst>
              <a:ext uri="{FF2B5EF4-FFF2-40B4-BE49-F238E27FC236}">
                <a16:creationId xmlns:a16="http://schemas.microsoft.com/office/drawing/2014/main" id="{E3A3A074-2671-431B-8830-5227E278D15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00" name="Text Box 88">
            <a:extLst>
              <a:ext uri="{FF2B5EF4-FFF2-40B4-BE49-F238E27FC236}">
                <a16:creationId xmlns:a16="http://schemas.microsoft.com/office/drawing/2014/main" id="{5DD99F34-A4ED-4B8B-A0CC-424C78095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01" name="Text Box 89">
            <a:extLst>
              <a:ext uri="{FF2B5EF4-FFF2-40B4-BE49-F238E27FC236}">
                <a16:creationId xmlns:a16="http://schemas.microsoft.com/office/drawing/2014/main" id="{773031B4-0883-4E65-87AD-C1F78F06D7F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02" name="Text Box 93">
            <a:extLst>
              <a:ext uri="{FF2B5EF4-FFF2-40B4-BE49-F238E27FC236}">
                <a16:creationId xmlns:a16="http://schemas.microsoft.com/office/drawing/2014/main" id="{AE561A8B-E66F-484E-B4FF-C9BBCF5EB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03" name="Text Box 94">
            <a:extLst>
              <a:ext uri="{FF2B5EF4-FFF2-40B4-BE49-F238E27FC236}">
                <a16:creationId xmlns:a16="http://schemas.microsoft.com/office/drawing/2014/main" id="{06745487-A2E5-4D7B-8E0A-5B30C8C9221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04" name="Text Box 98">
            <a:extLst>
              <a:ext uri="{FF2B5EF4-FFF2-40B4-BE49-F238E27FC236}">
                <a16:creationId xmlns:a16="http://schemas.microsoft.com/office/drawing/2014/main" id="{ED121EF2-44CA-4F17-B46A-4F4F72D3EB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05" name="Text Box 99">
            <a:extLst>
              <a:ext uri="{FF2B5EF4-FFF2-40B4-BE49-F238E27FC236}">
                <a16:creationId xmlns:a16="http://schemas.microsoft.com/office/drawing/2014/main" id="{29D24CB8-5F2C-452B-9DF7-27A386621E6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06" name="Text Box 168">
            <a:extLst>
              <a:ext uri="{FF2B5EF4-FFF2-40B4-BE49-F238E27FC236}">
                <a16:creationId xmlns:a16="http://schemas.microsoft.com/office/drawing/2014/main" id="{5C1ED615-E082-4173-AC7B-46B1B77C57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07" name="Text Box 169">
            <a:extLst>
              <a:ext uri="{FF2B5EF4-FFF2-40B4-BE49-F238E27FC236}">
                <a16:creationId xmlns:a16="http://schemas.microsoft.com/office/drawing/2014/main" id="{7F3607F7-55AB-4303-B8D5-6F5B82894DE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08" name="Text Box 173">
            <a:extLst>
              <a:ext uri="{FF2B5EF4-FFF2-40B4-BE49-F238E27FC236}">
                <a16:creationId xmlns:a16="http://schemas.microsoft.com/office/drawing/2014/main" id="{E163FC20-1BF2-4CC7-A881-D3528597F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09" name="Text Box 174">
            <a:extLst>
              <a:ext uri="{FF2B5EF4-FFF2-40B4-BE49-F238E27FC236}">
                <a16:creationId xmlns:a16="http://schemas.microsoft.com/office/drawing/2014/main" id="{80641276-3A70-454D-9542-50AF77A2EE1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10" name="Text Box 177">
            <a:extLst>
              <a:ext uri="{FF2B5EF4-FFF2-40B4-BE49-F238E27FC236}">
                <a16:creationId xmlns:a16="http://schemas.microsoft.com/office/drawing/2014/main" id="{DCB50ECF-E7C0-4C2D-8042-F89ECAE5A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11" name="Text Box 178">
            <a:extLst>
              <a:ext uri="{FF2B5EF4-FFF2-40B4-BE49-F238E27FC236}">
                <a16:creationId xmlns:a16="http://schemas.microsoft.com/office/drawing/2014/main" id="{462B0019-14BC-49BC-B692-FFA56A2020F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12" name="Text Box 181">
            <a:extLst>
              <a:ext uri="{FF2B5EF4-FFF2-40B4-BE49-F238E27FC236}">
                <a16:creationId xmlns:a16="http://schemas.microsoft.com/office/drawing/2014/main" id="{09C945F4-A8AA-4CF2-BA8A-93E531A7BF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13" name="Text Box 182">
            <a:extLst>
              <a:ext uri="{FF2B5EF4-FFF2-40B4-BE49-F238E27FC236}">
                <a16:creationId xmlns:a16="http://schemas.microsoft.com/office/drawing/2014/main" id="{D8463743-5B81-43B5-AF79-00397A82479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14" name="Text Box 184">
            <a:extLst>
              <a:ext uri="{FF2B5EF4-FFF2-40B4-BE49-F238E27FC236}">
                <a16:creationId xmlns:a16="http://schemas.microsoft.com/office/drawing/2014/main" id="{656A1503-57D7-4397-ACBD-9C8EF33A1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15" name="Text Box 188">
            <a:extLst>
              <a:ext uri="{FF2B5EF4-FFF2-40B4-BE49-F238E27FC236}">
                <a16:creationId xmlns:a16="http://schemas.microsoft.com/office/drawing/2014/main" id="{2620E2A8-46E8-43DE-AE15-7123CA320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16" name="Text Box 189">
            <a:extLst>
              <a:ext uri="{FF2B5EF4-FFF2-40B4-BE49-F238E27FC236}">
                <a16:creationId xmlns:a16="http://schemas.microsoft.com/office/drawing/2014/main" id="{B0D19F32-7D85-4E54-BB9D-7E8C1031C5F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17" name="Text Box 193">
            <a:extLst>
              <a:ext uri="{FF2B5EF4-FFF2-40B4-BE49-F238E27FC236}">
                <a16:creationId xmlns:a16="http://schemas.microsoft.com/office/drawing/2014/main" id="{4842590D-954B-4501-AEE2-BDBBCEBD6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18" name="Text Box 194">
            <a:extLst>
              <a:ext uri="{FF2B5EF4-FFF2-40B4-BE49-F238E27FC236}">
                <a16:creationId xmlns:a16="http://schemas.microsoft.com/office/drawing/2014/main" id="{D5865472-F001-41F0-80B8-EA94FE1D5AD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19" name="Text Box 198">
            <a:extLst>
              <a:ext uri="{FF2B5EF4-FFF2-40B4-BE49-F238E27FC236}">
                <a16:creationId xmlns:a16="http://schemas.microsoft.com/office/drawing/2014/main" id="{28AD2312-5E6F-4142-A745-3124EE4E9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0" name="Text Box 199">
            <a:extLst>
              <a:ext uri="{FF2B5EF4-FFF2-40B4-BE49-F238E27FC236}">
                <a16:creationId xmlns:a16="http://schemas.microsoft.com/office/drawing/2014/main" id="{B3701B82-F42E-4462-88E3-59C841947F2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1" name="Text Box 203">
            <a:extLst>
              <a:ext uri="{FF2B5EF4-FFF2-40B4-BE49-F238E27FC236}">
                <a16:creationId xmlns:a16="http://schemas.microsoft.com/office/drawing/2014/main" id="{C2F4539B-B40E-414A-BBC7-956BAFA9B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2" name="Text Box 204">
            <a:extLst>
              <a:ext uri="{FF2B5EF4-FFF2-40B4-BE49-F238E27FC236}">
                <a16:creationId xmlns:a16="http://schemas.microsoft.com/office/drawing/2014/main" id="{ABC5A33D-8129-4E8A-AB0F-2C2BAAC1D32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3" name="Text Box 208">
            <a:extLst>
              <a:ext uri="{FF2B5EF4-FFF2-40B4-BE49-F238E27FC236}">
                <a16:creationId xmlns:a16="http://schemas.microsoft.com/office/drawing/2014/main" id="{937E7CAA-FEE3-4B5C-8FAD-E97C48E8A7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4" name="Text Box 209">
            <a:extLst>
              <a:ext uri="{FF2B5EF4-FFF2-40B4-BE49-F238E27FC236}">
                <a16:creationId xmlns:a16="http://schemas.microsoft.com/office/drawing/2014/main" id="{830F9698-9970-48B7-BC24-783AB607FB4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5" name="Text Box 213">
            <a:extLst>
              <a:ext uri="{FF2B5EF4-FFF2-40B4-BE49-F238E27FC236}">
                <a16:creationId xmlns:a16="http://schemas.microsoft.com/office/drawing/2014/main" id="{EE6118F3-9DE2-48EA-8E72-45397CD974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6" name="Text Box 214">
            <a:extLst>
              <a:ext uri="{FF2B5EF4-FFF2-40B4-BE49-F238E27FC236}">
                <a16:creationId xmlns:a16="http://schemas.microsoft.com/office/drawing/2014/main" id="{7814BFD1-9115-4B08-BBB7-07FC3AB3C91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7" name="Text Box 218">
            <a:extLst>
              <a:ext uri="{FF2B5EF4-FFF2-40B4-BE49-F238E27FC236}">
                <a16:creationId xmlns:a16="http://schemas.microsoft.com/office/drawing/2014/main" id="{9B57A195-622F-4DAF-811F-0E67333EB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8" name="Text Box 219">
            <a:extLst>
              <a:ext uri="{FF2B5EF4-FFF2-40B4-BE49-F238E27FC236}">
                <a16:creationId xmlns:a16="http://schemas.microsoft.com/office/drawing/2014/main" id="{7FDAC167-20A3-44DB-8359-4C919EF872A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29" name="Text Box 223">
            <a:extLst>
              <a:ext uri="{FF2B5EF4-FFF2-40B4-BE49-F238E27FC236}">
                <a16:creationId xmlns:a16="http://schemas.microsoft.com/office/drawing/2014/main" id="{3C7A2A79-99ED-423D-8120-05F677B79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30" name="Text Box 224">
            <a:extLst>
              <a:ext uri="{FF2B5EF4-FFF2-40B4-BE49-F238E27FC236}">
                <a16:creationId xmlns:a16="http://schemas.microsoft.com/office/drawing/2014/main" id="{BA1491A0-2D66-46C3-A52D-8D6D8A9F028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31" name="Text Box 228">
            <a:extLst>
              <a:ext uri="{FF2B5EF4-FFF2-40B4-BE49-F238E27FC236}">
                <a16:creationId xmlns:a16="http://schemas.microsoft.com/office/drawing/2014/main" id="{B73BD65B-D6C6-4BE2-8372-402732A2D1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32" name="Text Box 229">
            <a:extLst>
              <a:ext uri="{FF2B5EF4-FFF2-40B4-BE49-F238E27FC236}">
                <a16:creationId xmlns:a16="http://schemas.microsoft.com/office/drawing/2014/main" id="{DC45E0B8-0230-458D-B5BF-93F27167DFD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33" name="Text Box 233">
            <a:extLst>
              <a:ext uri="{FF2B5EF4-FFF2-40B4-BE49-F238E27FC236}">
                <a16:creationId xmlns:a16="http://schemas.microsoft.com/office/drawing/2014/main" id="{A1E72967-46F2-4313-9F18-78E09CA09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34" name="Text Box 234">
            <a:extLst>
              <a:ext uri="{FF2B5EF4-FFF2-40B4-BE49-F238E27FC236}">
                <a16:creationId xmlns:a16="http://schemas.microsoft.com/office/drawing/2014/main" id="{276A9515-2475-47B0-9C3D-39512697119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35" name="Text Box 238">
            <a:extLst>
              <a:ext uri="{FF2B5EF4-FFF2-40B4-BE49-F238E27FC236}">
                <a16:creationId xmlns:a16="http://schemas.microsoft.com/office/drawing/2014/main" id="{3F9049E2-1A88-4A19-A25F-7E09EA66CF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36" name="Text Box 239">
            <a:extLst>
              <a:ext uri="{FF2B5EF4-FFF2-40B4-BE49-F238E27FC236}">
                <a16:creationId xmlns:a16="http://schemas.microsoft.com/office/drawing/2014/main" id="{9759A868-BB7C-458C-9038-32A3DB65E6C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37" name="Text Box 242">
            <a:extLst>
              <a:ext uri="{FF2B5EF4-FFF2-40B4-BE49-F238E27FC236}">
                <a16:creationId xmlns:a16="http://schemas.microsoft.com/office/drawing/2014/main" id="{A3317D73-CADF-4352-83BA-FD5084260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38" name="Text Box 243">
            <a:extLst>
              <a:ext uri="{FF2B5EF4-FFF2-40B4-BE49-F238E27FC236}">
                <a16:creationId xmlns:a16="http://schemas.microsoft.com/office/drawing/2014/main" id="{12D10F9D-D833-475E-A7D1-D25D57D05F1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39" name="Text Box 247">
            <a:extLst>
              <a:ext uri="{FF2B5EF4-FFF2-40B4-BE49-F238E27FC236}">
                <a16:creationId xmlns:a16="http://schemas.microsoft.com/office/drawing/2014/main" id="{9A353397-1D95-4678-A87E-F406C4AB4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40" name="Text Box 248">
            <a:extLst>
              <a:ext uri="{FF2B5EF4-FFF2-40B4-BE49-F238E27FC236}">
                <a16:creationId xmlns:a16="http://schemas.microsoft.com/office/drawing/2014/main" id="{B6269551-9AA8-4361-BC73-6695166035B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41" name="Text Box 252">
            <a:extLst>
              <a:ext uri="{FF2B5EF4-FFF2-40B4-BE49-F238E27FC236}">
                <a16:creationId xmlns:a16="http://schemas.microsoft.com/office/drawing/2014/main" id="{9ADEA99E-ABF5-4B69-B38A-4DEB7B9A4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42" name="Text Box 253">
            <a:extLst>
              <a:ext uri="{FF2B5EF4-FFF2-40B4-BE49-F238E27FC236}">
                <a16:creationId xmlns:a16="http://schemas.microsoft.com/office/drawing/2014/main" id="{786B57A0-285E-463D-9D0E-9A524D62E99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43" name="Text Box 257">
            <a:extLst>
              <a:ext uri="{FF2B5EF4-FFF2-40B4-BE49-F238E27FC236}">
                <a16:creationId xmlns:a16="http://schemas.microsoft.com/office/drawing/2014/main" id="{4CAB07AB-C3F8-4236-AD1A-392531943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44" name="Text Box 258">
            <a:extLst>
              <a:ext uri="{FF2B5EF4-FFF2-40B4-BE49-F238E27FC236}">
                <a16:creationId xmlns:a16="http://schemas.microsoft.com/office/drawing/2014/main" id="{1F8D1C92-F09E-426E-AE74-22AC5638E74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45" name="Text Box 262">
            <a:extLst>
              <a:ext uri="{FF2B5EF4-FFF2-40B4-BE49-F238E27FC236}">
                <a16:creationId xmlns:a16="http://schemas.microsoft.com/office/drawing/2014/main" id="{7934EEEF-321F-4C5B-A041-9DBF6A5F1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46" name="Text Box 263">
            <a:extLst>
              <a:ext uri="{FF2B5EF4-FFF2-40B4-BE49-F238E27FC236}">
                <a16:creationId xmlns:a16="http://schemas.microsoft.com/office/drawing/2014/main" id="{91CE89E3-F190-4637-96E1-B5492B28F95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47" name="Text Box 268">
            <a:extLst>
              <a:ext uri="{FF2B5EF4-FFF2-40B4-BE49-F238E27FC236}">
                <a16:creationId xmlns:a16="http://schemas.microsoft.com/office/drawing/2014/main" id="{F95DCB5B-59CA-4D9F-91DF-38A96CC6B6A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48" name="Text Box 167">
            <a:extLst>
              <a:ext uri="{FF2B5EF4-FFF2-40B4-BE49-F238E27FC236}">
                <a16:creationId xmlns:a16="http://schemas.microsoft.com/office/drawing/2014/main" id="{1B668215-1771-4A55-93F3-382531983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49" name="Text Box 168">
            <a:extLst>
              <a:ext uri="{FF2B5EF4-FFF2-40B4-BE49-F238E27FC236}">
                <a16:creationId xmlns:a16="http://schemas.microsoft.com/office/drawing/2014/main" id="{26EAE525-8C03-4D8E-944A-00CC1EC0D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50" name="Text Box 169">
            <a:extLst>
              <a:ext uri="{FF2B5EF4-FFF2-40B4-BE49-F238E27FC236}">
                <a16:creationId xmlns:a16="http://schemas.microsoft.com/office/drawing/2014/main" id="{D21FEBC1-10F9-41BF-8F61-CCE4C7D66F6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51" name="Text Box 170">
            <a:extLst>
              <a:ext uri="{FF2B5EF4-FFF2-40B4-BE49-F238E27FC236}">
                <a16:creationId xmlns:a16="http://schemas.microsoft.com/office/drawing/2014/main" id="{3FB5D329-2434-4502-8AA1-DB4DB3A71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52" name="Text Box 172">
            <a:extLst>
              <a:ext uri="{FF2B5EF4-FFF2-40B4-BE49-F238E27FC236}">
                <a16:creationId xmlns:a16="http://schemas.microsoft.com/office/drawing/2014/main" id="{0A0E0FA3-A9BC-4EB7-9F2F-967F5B855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53" name="Text Box 173">
            <a:extLst>
              <a:ext uri="{FF2B5EF4-FFF2-40B4-BE49-F238E27FC236}">
                <a16:creationId xmlns:a16="http://schemas.microsoft.com/office/drawing/2014/main" id="{D47AF4EA-8AB6-487F-BFC7-18D14AEFB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54" name="Text Box 174">
            <a:extLst>
              <a:ext uri="{FF2B5EF4-FFF2-40B4-BE49-F238E27FC236}">
                <a16:creationId xmlns:a16="http://schemas.microsoft.com/office/drawing/2014/main" id="{22539AFB-4902-4850-8C13-294C186F267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55" name="Text Box 175">
            <a:extLst>
              <a:ext uri="{FF2B5EF4-FFF2-40B4-BE49-F238E27FC236}">
                <a16:creationId xmlns:a16="http://schemas.microsoft.com/office/drawing/2014/main" id="{5731BC94-F3E0-48A9-9127-C7A3793F88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56" name="Text Box 177">
            <a:extLst>
              <a:ext uri="{FF2B5EF4-FFF2-40B4-BE49-F238E27FC236}">
                <a16:creationId xmlns:a16="http://schemas.microsoft.com/office/drawing/2014/main" id="{65B4DF21-1CEA-4611-9679-A33AC344D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57" name="Text Box 178">
            <a:extLst>
              <a:ext uri="{FF2B5EF4-FFF2-40B4-BE49-F238E27FC236}">
                <a16:creationId xmlns:a16="http://schemas.microsoft.com/office/drawing/2014/main" id="{9DC5334D-1FD7-4333-AFAF-CDB4843BD7C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58" name="Text Box 179">
            <a:extLst>
              <a:ext uri="{FF2B5EF4-FFF2-40B4-BE49-F238E27FC236}">
                <a16:creationId xmlns:a16="http://schemas.microsoft.com/office/drawing/2014/main" id="{5DFD9B97-2F11-4AFE-955D-ACC9AB08D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59" name="Text Box 181">
            <a:extLst>
              <a:ext uri="{FF2B5EF4-FFF2-40B4-BE49-F238E27FC236}">
                <a16:creationId xmlns:a16="http://schemas.microsoft.com/office/drawing/2014/main" id="{4E22F8BA-4252-47C6-9A68-A0C6AD405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60" name="Text Box 182">
            <a:extLst>
              <a:ext uri="{FF2B5EF4-FFF2-40B4-BE49-F238E27FC236}">
                <a16:creationId xmlns:a16="http://schemas.microsoft.com/office/drawing/2014/main" id="{A2DCF6C2-16FD-4731-B506-1D395EE1926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61" name="Text Box 183">
            <a:extLst>
              <a:ext uri="{FF2B5EF4-FFF2-40B4-BE49-F238E27FC236}">
                <a16:creationId xmlns:a16="http://schemas.microsoft.com/office/drawing/2014/main" id="{21572449-9939-47B2-BD6B-8F10A275CE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62" name="Text Box 184">
            <a:extLst>
              <a:ext uri="{FF2B5EF4-FFF2-40B4-BE49-F238E27FC236}">
                <a16:creationId xmlns:a16="http://schemas.microsoft.com/office/drawing/2014/main" id="{9B410131-ABE5-4EF4-A379-1427F2758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63" name="Text Box 185">
            <a:extLst>
              <a:ext uri="{FF2B5EF4-FFF2-40B4-BE49-F238E27FC236}">
                <a16:creationId xmlns:a16="http://schemas.microsoft.com/office/drawing/2014/main" id="{3BD071C9-8D66-4205-913C-4AE6CF913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64" name="Text Box 186">
            <a:extLst>
              <a:ext uri="{FF2B5EF4-FFF2-40B4-BE49-F238E27FC236}">
                <a16:creationId xmlns:a16="http://schemas.microsoft.com/office/drawing/2014/main" id="{7234E3AA-8BA8-40A1-81D3-BC4233947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65" name="Text Box 187">
            <a:extLst>
              <a:ext uri="{FF2B5EF4-FFF2-40B4-BE49-F238E27FC236}">
                <a16:creationId xmlns:a16="http://schemas.microsoft.com/office/drawing/2014/main" id="{CEEBCADD-2205-4CFA-8805-556D7F4095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66" name="Text Box 188">
            <a:extLst>
              <a:ext uri="{FF2B5EF4-FFF2-40B4-BE49-F238E27FC236}">
                <a16:creationId xmlns:a16="http://schemas.microsoft.com/office/drawing/2014/main" id="{EF138DA4-CC23-4AAF-925E-291B656F0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67" name="Text Box 189">
            <a:extLst>
              <a:ext uri="{FF2B5EF4-FFF2-40B4-BE49-F238E27FC236}">
                <a16:creationId xmlns:a16="http://schemas.microsoft.com/office/drawing/2014/main" id="{2D908948-DDC7-4C05-81FF-F9E4AF3F0D4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68" name="Text Box 190">
            <a:extLst>
              <a:ext uri="{FF2B5EF4-FFF2-40B4-BE49-F238E27FC236}">
                <a16:creationId xmlns:a16="http://schemas.microsoft.com/office/drawing/2014/main" id="{30CB5965-3A5C-48C1-8459-DF355E0A8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69" name="Text Box 192">
            <a:extLst>
              <a:ext uri="{FF2B5EF4-FFF2-40B4-BE49-F238E27FC236}">
                <a16:creationId xmlns:a16="http://schemas.microsoft.com/office/drawing/2014/main" id="{C6B1428C-3D94-4D1F-9AEC-2334ACC45A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70" name="Text Box 193">
            <a:extLst>
              <a:ext uri="{FF2B5EF4-FFF2-40B4-BE49-F238E27FC236}">
                <a16:creationId xmlns:a16="http://schemas.microsoft.com/office/drawing/2014/main" id="{3255567E-AB5D-43A8-B775-A4DF48A12F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71" name="Text Box 194">
            <a:extLst>
              <a:ext uri="{FF2B5EF4-FFF2-40B4-BE49-F238E27FC236}">
                <a16:creationId xmlns:a16="http://schemas.microsoft.com/office/drawing/2014/main" id="{BF1E7818-5F63-411D-9377-92B9D821330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72" name="Text Box 195">
            <a:extLst>
              <a:ext uri="{FF2B5EF4-FFF2-40B4-BE49-F238E27FC236}">
                <a16:creationId xmlns:a16="http://schemas.microsoft.com/office/drawing/2014/main" id="{C2181091-0AD3-4F57-A0F2-7CEB4C8C0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73" name="Text Box 197">
            <a:extLst>
              <a:ext uri="{FF2B5EF4-FFF2-40B4-BE49-F238E27FC236}">
                <a16:creationId xmlns:a16="http://schemas.microsoft.com/office/drawing/2014/main" id="{8753AAED-D6E8-4265-9223-192D0B0FFA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74" name="Text Box 198">
            <a:extLst>
              <a:ext uri="{FF2B5EF4-FFF2-40B4-BE49-F238E27FC236}">
                <a16:creationId xmlns:a16="http://schemas.microsoft.com/office/drawing/2014/main" id="{3AB47DC8-96EE-42A3-9A70-4EC81B17D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75" name="Text Box 199">
            <a:extLst>
              <a:ext uri="{FF2B5EF4-FFF2-40B4-BE49-F238E27FC236}">
                <a16:creationId xmlns:a16="http://schemas.microsoft.com/office/drawing/2014/main" id="{87AAC5BB-A5B3-4F90-ABCF-4B04B4606EC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76" name="Text Box 200">
            <a:extLst>
              <a:ext uri="{FF2B5EF4-FFF2-40B4-BE49-F238E27FC236}">
                <a16:creationId xmlns:a16="http://schemas.microsoft.com/office/drawing/2014/main" id="{13981F72-FD6F-4413-9545-02E844897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77" name="Text Box 202">
            <a:extLst>
              <a:ext uri="{FF2B5EF4-FFF2-40B4-BE49-F238E27FC236}">
                <a16:creationId xmlns:a16="http://schemas.microsoft.com/office/drawing/2014/main" id="{41B5D676-7E5E-4CDF-8334-33B1F7E3C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78" name="Text Box 203">
            <a:extLst>
              <a:ext uri="{FF2B5EF4-FFF2-40B4-BE49-F238E27FC236}">
                <a16:creationId xmlns:a16="http://schemas.microsoft.com/office/drawing/2014/main" id="{8E5440BF-F358-431C-A688-BD160854A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79" name="Text Box 204">
            <a:extLst>
              <a:ext uri="{FF2B5EF4-FFF2-40B4-BE49-F238E27FC236}">
                <a16:creationId xmlns:a16="http://schemas.microsoft.com/office/drawing/2014/main" id="{59FF6B09-DF4B-4582-8AD3-6FCD46F2A26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80" name="Text Box 205">
            <a:extLst>
              <a:ext uri="{FF2B5EF4-FFF2-40B4-BE49-F238E27FC236}">
                <a16:creationId xmlns:a16="http://schemas.microsoft.com/office/drawing/2014/main" id="{D15917CD-9013-412B-9D00-00A7EB0A8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81" name="Text Box 207">
            <a:extLst>
              <a:ext uri="{FF2B5EF4-FFF2-40B4-BE49-F238E27FC236}">
                <a16:creationId xmlns:a16="http://schemas.microsoft.com/office/drawing/2014/main" id="{1BB332A0-113B-4367-B9E1-FA3C061C0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82" name="Text Box 208">
            <a:extLst>
              <a:ext uri="{FF2B5EF4-FFF2-40B4-BE49-F238E27FC236}">
                <a16:creationId xmlns:a16="http://schemas.microsoft.com/office/drawing/2014/main" id="{7A0D7527-8EAD-406C-9535-28CF206F1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83" name="Text Box 209">
            <a:extLst>
              <a:ext uri="{FF2B5EF4-FFF2-40B4-BE49-F238E27FC236}">
                <a16:creationId xmlns:a16="http://schemas.microsoft.com/office/drawing/2014/main" id="{C0015158-E6B9-4548-8EE2-3E371FCA615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84" name="Text Box 210">
            <a:extLst>
              <a:ext uri="{FF2B5EF4-FFF2-40B4-BE49-F238E27FC236}">
                <a16:creationId xmlns:a16="http://schemas.microsoft.com/office/drawing/2014/main" id="{29C8B4C1-88E5-4E03-B6B2-06D05CAE17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85" name="Text Box 212">
            <a:extLst>
              <a:ext uri="{FF2B5EF4-FFF2-40B4-BE49-F238E27FC236}">
                <a16:creationId xmlns:a16="http://schemas.microsoft.com/office/drawing/2014/main" id="{D588E1A1-7F16-4D37-BA27-99DAF74D68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86" name="Text Box 213">
            <a:extLst>
              <a:ext uri="{FF2B5EF4-FFF2-40B4-BE49-F238E27FC236}">
                <a16:creationId xmlns:a16="http://schemas.microsoft.com/office/drawing/2014/main" id="{8B16B163-1DC1-44D3-986B-4ADBA8DD0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87" name="Text Box 214">
            <a:extLst>
              <a:ext uri="{FF2B5EF4-FFF2-40B4-BE49-F238E27FC236}">
                <a16:creationId xmlns:a16="http://schemas.microsoft.com/office/drawing/2014/main" id="{E7F4E471-9F3F-40CE-BAEC-B39A8EF2F28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88" name="Text Box 215">
            <a:extLst>
              <a:ext uri="{FF2B5EF4-FFF2-40B4-BE49-F238E27FC236}">
                <a16:creationId xmlns:a16="http://schemas.microsoft.com/office/drawing/2014/main" id="{0660DAA9-4337-4C7F-8E71-63B71E93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89" name="Text Box 217">
            <a:extLst>
              <a:ext uri="{FF2B5EF4-FFF2-40B4-BE49-F238E27FC236}">
                <a16:creationId xmlns:a16="http://schemas.microsoft.com/office/drawing/2014/main" id="{FE0C893C-42B2-4923-A0E4-EF721DD41D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90" name="Text Box 218">
            <a:extLst>
              <a:ext uri="{FF2B5EF4-FFF2-40B4-BE49-F238E27FC236}">
                <a16:creationId xmlns:a16="http://schemas.microsoft.com/office/drawing/2014/main" id="{A3FB2AFC-BB5C-4C36-A3DB-A81A7E0DA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91" name="Text Box 219">
            <a:extLst>
              <a:ext uri="{FF2B5EF4-FFF2-40B4-BE49-F238E27FC236}">
                <a16:creationId xmlns:a16="http://schemas.microsoft.com/office/drawing/2014/main" id="{E13C71E8-AF50-46B1-9CE9-67E1A873407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92" name="Text Box 220">
            <a:extLst>
              <a:ext uri="{FF2B5EF4-FFF2-40B4-BE49-F238E27FC236}">
                <a16:creationId xmlns:a16="http://schemas.microsoft.com/office/drawing/2014/main" id="{EA65A198-AF27-454C-B9C0-02BDD6BCAA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93" name="Text Box 222">
            <a:extLst>
              <a:ext uri="{FF2B5EF4-FFF2-40B4-BE49-F238E27FC236}">
                <a16:creationId xmlns:a16="http://schemas.microsoft.com/office/drawing/2014/main" id="{2D9BEC63-DC39-44A9-9726-01CFA195C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94" name="Text Box 223">
            <a:extLst>
              <a:ext uri="{FF2B5EF4-FFF2-40B4-BE49-F238E27FC236}">
                <a16:creationId xmlns:a16="http://schemas.microsoft.com/office/drawing/2014/main" id="{934EB424-8212-45FB-9638-C92155448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95" name="Text Box 224">
            <a:extLst>
              <a:ext uri="{FF2B5EF4-FFF2-40B4-BE49-F238E27FC236}">
                <a16:creationId xmlns:a16="http://schemas.microsoft.com/office/drawing/2014/main" id="{AAB13DAB-4987-40F9-BF17-CEC08656BF7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96" name="Text Box 225">
            <a:extLst>
              <a:ext uri="{FF2B5EF4-FFF2-40B4-BE49-F238E27FC236}">
                <a16:creationId xmlns:a16="http://schemas.microsoft.com/office/drawing/2014/main" id="{D780397E-3B1E-430F-8CEE-BA2FE6AAA4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97" name="Text Box 227">
            <a:extLst>
              <a:ext uri="{FF2B5EF4-FFF2-40B4-BE49-F238E27FC236}">
                <a16:creationId xmlns:a16="http://schemas.microsoft.com/office/drawing/2014/main" id="{2A38C587-4A38-4DB3-B19D-39A67941D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98" name="Text Box 228">
            <a:extLst>
              <a:ext uri="{FF2B5EF4-FFF2-40B4-BE49-F238E27FC236}">
                <a16:creationId xmlns:a16="http://schemas.microsoft.com/office/drawing/2014/main" id="{707CE383-FAB7-4079-B63D-F963D07D2F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099" name="Text Box 229">
            <a:extLst>
              <a:ext uri="{FF2B5EF4-FFF2-40B4-BE49-F238E27FC236}">
                <a16:creationId xmlns:a16="http://schemas.microsoft.com/office/drawing/2014/main" id="{AB95D698-69B3-4173-9899-CE8C988404D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00" name="Text Box 230">
            <a:extLst>
              <a:ext uri="{FF2B5EF4-FFF2-40B4-BE49-F238E27FC236}">
                <a16:creationId xmlns:a16="http://schemas.microsoft.com/office/drawing/2014/main" id="{B66DE6A8-3A8A-4C84-AD85-16E94A281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01" name="Text Box 232">
            <a:extLst>
              <a:ext uri="{FF2B5EF4-FFF2-40B4-BE49-F238E27FC236}">
                <a16:creationId xmlns:a16="http://schemas.microsoft.com/office/drawing/2014/main" id="{921AAE4D-E1A9-46B4-8A1C-46D5860D5D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02" name="Text Box 233">
            <a:extLst>
              <a:ext uri="{FF2B5EF4-FFF2-40B4-BE49-F238E27FC236}">
                <a16:creationId xmlns:a16="http://schemas.microsoft.com/office/drawing/2014/main" id="{E6B38EA4-139D-466B-9570-207383D8D8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03" name="Text Box 234">
            <a:extLst>
              <a:ext uri="{FF2B5EF4-FFF2-40B4-BE49-F238E27FC236}">
                <a16:creationId xmlns:a16="http://schemas.microsoft.com/office/drawing/2014/main" id="{59C4601C-3C6A-4136-9DA0-6D76CD7AE7A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04" name="Text Box 235">
            <a:extLst>
              <a:ext uri="{FF2B5EF4-FFF2-40B4-BE49-F238E27FC236}">
                <a16:creationId xmlns:a16="http://schemas.microsoft.com/office/drawing/2014/main" id="{BD3290BC-2820-47C7-B9DE-25DB3E733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05" name="Text Box 237">
            <a:extLst>
              <a:ext uri="{FF2B5EF4-FFF2-40B4-BE49-F238E27FC236}">
                <a16:creationId xmlns:a16="http://schemas.microsoft.com/office/drawing/2014/main" id="{EB37480D-3BAF-41AC-AF8B-4D0A01B00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06" name="Text Box 238">
            <a:extLst>
              <a:ext uri="{FF2B5EF4-FFF2-40B4-BE49-F238E27FC236}">
                <a16:creationId xmlns:a16="http://schemas.microsoft.com/office/drawing/2014/main" id="{E77CFF25-5A92-41E5-875D-D34AC1982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07" name="Text Box 239">
            <a:extLst>
              <a:ext uri="{FF2B5EF4-FFF2-40B4-BE49-F238E27FC236}">
                <a16:creationId xmlns:a16="http://schemas.microsoft.com/office/drawing/2014/main" id="{2A9E1E45-981F-4854-9D94-9A3D777AFA3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08" name="Text Box 240">
            <a:extLst>
              <a:ext uri="{FF2B5EF4-FFF2-40B4-BE49-F238E27FC236}">
                <a16:creationId xmlns:a16="http://schemas.microsoft.com/office/drawing/2014/main" id="{4CB10D80-AF95-4CB4-B720-F3344DF51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09" name="Text Box 242">
            <a:extLst>
              <a:ext uri="{FF2B5EF4-FFF2-40B4-BE49-F238E27FC236}">
                <a16:creationId xmlns:a16="http://schemas.microsoft.com/office/drawing/2014/main" id="{5D2F147F-80AD-4A17-92A9-B09B020B70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10" name="Text Box 243">
            <a:extLst>
              <a:ext uri="{FF2B5EF4-FFF2-40B4-BE49-F238E27FC236}">
                <a16:creationId xmlns:a16="http://schemas.microsoft.com/office/drawing/2014/main" id="{7428BC58-EED9-46E3-AE7B-9A4532EF85D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11" name="Text Box 244">
            <a:extLst>
              <a:ext uri="{FF2B5EF4-FFF2-40B4-BE49-F238E27FC236}">
                <a16:creationId xmlns:a16="http://schemas.microsoft.com/office/drawing/2014/main" id="{C2DC0626-1B52-4716-89C8-BFF96D021F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12" name="Text Box 246">
            <a:extLst>
              <a:ext uri="{FF2B5EF4-FFF2-40B4-BE49-F238E27FC236}">
                <a16:creationId xmlns:a16="http://schemas.microsoft.com/office/drawing/2014/main" id="{94E0BAF4-89E6-42BE-807F-ECC2BA877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13" name="Text Box 247">
            <a:extLst>
              <a:ext uri="{FF2B5EF4-FFF2-40B4-BE49-F238E27FC236}">
                <a16:creationId xmlns:a16="http://schemas.microsoft.com/office/drawing/2014/main" id="{7DD1C6F8-47F8-485E-8C21-05AF01076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14" name="Text Box 248">
            <a:extLst>
              <a:ext uri="{FF2B5EF4-FFF2-40B4-BE49-F238E27FC236}">
                <a16:creationId xmlns:a16="http://schemas.microsoft.com/office/drawing/2014/main" id="{460D68ED-6E3D-4D03-A935-236177540A6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15" name="Text Box 249">
            <a:extLst>
              <a:ext uri="{FF2B5EF4-FFF2-40B4-BE49-F238E27FC236}">
                <a16:creationId xmlns:a16="http://schemas.microsoft.com/office/drawing/2014/main" id="{33A2ADEC-F46C-43F4-95F2-1915E631E7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16" name="Text Box 251">
            <a:extLst>
              <a:ext uri="{FF2B5EF4-FFF2-40B4-BE49-F238E27FC236}">
                <a16:creationId xmlns:a16="http://schemas.microsoft.com/office/drawing/2014/main" id="{C95CCE3A-6DAB-4220-ADF9-55B08ECBCE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17" name="Text Box 252">
            <a:extLst>
              <a:ext uri="{FF2B5EF4-FFF2-40B4-BE49-F238E27FC236}">
                <a16:creationId xmlns:a16="http://schemas.microsoft.com/office/drawing/2014/main" id="{BA0584D2-4DE0-4DAB-A76C-426CEFC233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18" name="Text Box 253">
            <a:extLst>
              <a:ext uri="{FF2B5EF4-FFF2-40B4-BE49-F238E27FC236}">
                <a16:creationId xmlns:a16="http://schemas.microsoft.com/office/drawing/2014/main" id="{EA0024F6-20FD-4BB9-A286-45C6923E837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19" name="Text Box 254">
            <a:extLst>
              <a:ext uri="{FF2B5EF4-FFF2-40B4-BE49-F238E27FC236}">
                <a16:creationId xmlns:a16="http://schemas.microsoft.com/office/drawing/2014/main" id="{E64DC145-F512-4C7E-84B3-E2FC4F56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0" name="Text Box 256">
            <a:extLst>
              <a:ext uri="{FF2B5EF4-FFF2-40B4-BE49-F238E27FC236}">
                <a16:creationId xmlns:a16="http://schemas.microsoft.com/office/drawing/2014/main" id="{12607320-5EA6-40D8-BDB0-46C9326BF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1" name="Text Box 257">
            <a:extLst>
              <a:ext uri="{FF2B5EF4-FFF2-40B4-BE49-F238E27FC236}">
                <a16:creationId xmlns:a16="http://schemas.microsoft.com/office/drawing/2014/main" id="{E10F3092-C574-4E5D-996D-64050017B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2" name="Text Box 258">
            <a:extLst>
              <a:ext uri="{FF2B5EF4-FFF2-40B4-BE49-F238E27FC236}">
                <a16:creationId xmlns:a16="http://schemas.microsoft.com/office/drawing/2014/main" id="{0965AEA1-DCB3-417A-BE6D-1896B78F13C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3" name="Text Box 259">
            <a:extLst>
              <a:ext uri="{FF2B5EF4-FFF2-40B4-BE49-F238E27FC236}">
                <a16:creationId xmlns:a16="http://schemas.microsoft.com/office/drawing/2014/main" id="{6D21F7B9-FE3C-421D-8D1D-FD72BA61C7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4" name="Text Box 261">
            <a:extLst>
              <a:ext uri="{FF2B5EF4-FFF2-40B4-BE49-F238E27FC236}">
                <a16:creationId xmlns:a16="http://schemas.microsoft.com/office/drawing/2014/main" id="{05E34D7C-B155-4212-BBAA-DB767E11D9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5" name="Text Box 262">
            <a:extLst>
              <a:ext uri="{FF2B5EF4-FFF2-40B4-BE49-F238E27FC236}">
                <a16:creationId xmlns:a16="http://schemas.microsoft.com/office/drawing/2014/main" id="{459E7849-8054-420A-815C-65CA314E12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6" name="Text Box 263">
            <a:extLst>
              <a:ext uri="{FF2B5EF4-FFF2-40B4-BE49-F238E27FC236}">
                <a16:creationId xmlns:a16="http://schemas.microsoft.com/office/drawing/2014/main" id="{BBDD7976-B6AE-4671-B13D-22D27E47F3E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7" name="Text Box 264">
            <a:extLst>
              <a:ext uri="{FF2B5EF4-FFF2-40B4-BE49-F238E27FC236}">
                <a16:creationId xmlns:a16="http://schemas.microsoft.com/office/drawing/2014/main" id="{AF96E6DC-D8A6-4DAF-BCB9-6F17EDC1D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8" name="Text Box 267">
            <a:extLst>
              <a:ext uri="{FF2B5EF4-FFF2-40B4-BE49-F238E27FC236}">
                <a16:creationId xmlns:a16="http://schemas.microsoft.com/office/drawing/2014/main" id="{8E7DAEFE-F6EF-4E72-BA0D-62B761F2E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29" name="Text Box 268">
            <a:extLst>
              <a:ext uri="{FF2B5EF4-FFF2-40B4-BE49-F238E27FC236}">
                <a16:creationId xmlns:a16="http://schemas.microsoft.com/office/drawing/2014/main" id="{4B892272-BD46-4826-BCAA-6D679AF4AE0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0" name="Text Box 269">
            <a:extLst>
              <a:ext uri="{FF2B5EF4-FFF2-40B4-BE49-F238E27FC236}">
                <a16:creationId xmlns:a16="http://schemas.microsoft.com/office/drawing/2014/main" id="{99F10225-336C-4B2A-B49E-667AF8193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1" name="Text Box 271">
            <a:extLst>
              <a:ext uri="{FF2B5EF4-FFF2-40B4-BE49-F238E27FC236}">
                <a16:creationId xmlns:a16="http://schemas.microsoft.com/office/drawing/2014/main" id="{69256E84-EC87-4DD9-AEB4-998EAC395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2" name="Text Box 167">
            <a:extLst>
              <a:ext uri="{FF2B5EF4-FFF2-40B4-BE49-F238E27FC236}">
                <a16:creationId xmlns:a16="http://schemas.microsoft.com/office/drawing/2014/main" id="{000C4777-6E8B-4681-A1CC-0F1F763BA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3" name="Text Box 168">
            <a:extLst>
              <a:ext uri="{FF2B5EF4-FFF2-40B4-BE49-F238E27FC236}">
                <a16:creationId xmlns:a16="http://schemas.microsoft.com/office/drawing/2014/main" id="{899D15A8-BAB4-4501-BD8E-2F6885F85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4" name="Text Box 169">
            <a:extLst>
              <a:ext uri="{FF2B5EF4-FFF2-40B4-BE49-F238E27FC236}">
                <a16:creationId xmlns:a16="http://schemas.microsoft.com/office/drawing/2014/main" id="{E54184D4-02DA-47E1-ACAC-41F9F52AAE0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5" name="Text Box 170">
            <a:extLst>
              <a:ext uri="{FF2B5EF4-FFF2-40B4-BE49-F238E27FC236}">
                <a16:creationId xmlns:a16="http://schemas.microsoft.com/office/drawing/2014/main" id="{97478077-1F30-4436-BB8B-4AED524FB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6" name="Text Box 172">
            <a:extLst>
              <a:ext uri="{FF2B5EF4-FFF2-40B4-BE49-F238E27FC236}">
                <a16:creationId xmlns:a16="http://schemas.microsoft.com/office/drawing/2014/main" id="{9BE525B4-D4CF-4F4E-9260-BB275AEE6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7" name="Text Box 173">
            <a:extLst>
              <a:ext uri="{FF2B5EF4-FFF2-40B4-BE49-F238E27FC236}">
                <a16:creationId xmlns:a16="http://schemas.microsoft.com/office/drawing/2014/main" id="{959E96B7-73B0-4E93-9E36-B3684B79C9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8" name="Text Box 174">
            <a:extLst>
              <a:ext uri="{FF2B5EF4-FFF2-40B4-BE49-F238E27FC236}">
                <a16:creationId xmlns:a16="http://schemas.microsoft.com/office/drawing/2014/main" id="{BE90480A-A325-4C7E-87FA-C1300154206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39" name="Text Box 175">
            <a:extLst>
              <a:ext uri="{FF2B5EF4-FFF2-40B4-BE49-F238E27FC236}">
                <a16:creationId xmlns:a16="http://schemas.microsoft.com/office/drawing/2014/main" id="{69329B12-FE18-4273-85A2-F671BECCA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40" name="Text Box 177">
            <a:extLst>
              <a:ext uri="{FF2B5EF4-FFF2-40B4-BE49-F238E27FC236}">
                <a16:creationId xmlns:a16="http://schemas.microsoft.com/office/drawing/2014/main" id="{B8485D8A-EAF4-4FE4-A04A-E33B1988B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41" name="Text Box 178">
            <a:extLst>
              <a:ext uri="{FF2B5EF4-FFF2-40B4-BE49-F238E27FC236}">
                <a16:creationId xmlns:a16="http://schemas.microsoft.com/office/drawing/2014/main" id="{DDE68670-2A0E-4C7D-A84C-8F4786DEC7F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42" name="Text Box 179">
            <a:extLst>
              <a:ext uri="{FF2B5EF4-FFF2-40B4-BE49-F238E27FC236}">
                <a16:creationId xmlns:a16="http://schemas.microsoft.com/office/drawing/2014/main" id="{445A90E5-AC35-40EE-B257-7A551C95E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43" name="Text Box 181">
            <a:extLst>
              <a:ext uri="{FF2B5EF4-FFF2-40B4-BE49-F238E27FC236}">
                <a16:creationId xmlns:a16="http://schemas.microsoft.com/office/drawing/2014/main" id="{3080B944-E01B-41C5-A816-CD0E19CB4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44" name="Text Box 183">
            <a:extLst>
              <a:ext uri="{FF2B5EF4-FFF2-40B4-BE49-F238E27FC236}">
                <a16:creationId xmlns:a16="http://schemas.microsoft.com/office/drawing/2014/main" id="{F5714FCF-1056-4B0A-9DD7-78E7AAD3F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45" name="Text Box 184">
            <a:extLst>
              <a:ext uri="{FF2B5EF4-FFF2-40B4-BE49-F238E27FC236}">
                <a16:creationId xmlns:a16="http://schemas.microsoft.com/office/drawing/2014/main" id="{F6208F01-83F0-4084-B0CA-9052AF3DD9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46" name="Text Box 185">
            <a:extLst>
              <a:ext uri="{FF2B5EF4-FFF2-40B4-BE49-F238E27FC236}">
                <a16:creationId xmlns:a16="http://schemas.microsoft.com/office/drawing/2014/main" id="{D975AFC5-4C2F-4FE2-A377-D18CB49C9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47" name="Text Box 186">
            <a:extLst>
              <a:ext uri="{FF2B5EF4-FFF2-40B4-BE49-F238E27FC236}">
                <a16:creationId xmlns:a16="http://schemas.microsoft.com/office/drawing/2014/main" id="{DBC27FDA-2D8C-47EF-A602-6426E17A4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48" name="Text Box 187">
            <a:extLst>
              <a:ext uri="{FF2B5EF4-FFF2-40B4-BE49-F238E27FC236}">
                <a16:creationId xmlns:a16="http://schemas.microsoft.com/office/drawing/2014/main" id="{8248BD8D-B209-4780-9976-C96D71574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49" name="Text Box 188">
            <a:extLst>
              <a:ext uri="{FF2B5EF4-FFF2-40B4-BE49-F238E27FC236}">
                <a16:creationId xmlns:a16="http://schemas.microsoft.com/office/drawing/2014/main" id="{46792BAE-5677-4383-800D-1A3E3C970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50" name="Text Box 190">
            <a:extLst>
              <a:ext uri="{FF2B5EF4-FFF2-40B4-BE49-F238E27FC236}">
                <a16:creationId xmlns:a16="http://schemas.microsoft.com/office/drawing/2014/main" id="{809778F2-48C0-4A2A-BCAB-1D24F3F29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51" name="Text Box 192">
            <a:extLst>
              <a:ext uri="{FF2B5EF4-FFF2-40B4-BE49-F238E27FC236}">
                <a16:creationId xmlns:a16="http://schemas.microsoft.com/office/drawing/2014/main" id="{5650D416-9ADB-43E0-815E-2733B9456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52" name="Text Box 195">
            <a:extLst>
              <a:ext uri="{FF2B5EF4-FFF2-40B4-BE49-F238E27FC236}">
                <a16:creationId xmlns:a16="http://schemas.microsoft.com/office/drawing/2014/main" id="{D889399F-5E6B-4335-BEF5-639121227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53" name="Text Box 197">
            <a:extLst>
              <a:ext uri="{FF2B5EF4-FFF2-40B4-BE49-F238E27FC236}">
                <a16:creationId xmlns:a16="http://schemas.microsoft.com/office/drawing/2014/main" id="{B468CF63-C3EA-4A71-9D2F-A78480E2F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54" name="Text Box 200">
            <a:extLst>
              <a:ext uri="{FF2B5EF4-FFF2-40B4-BE49-F238E27FC236}">
                <a16:creationId xmlns:a16="http://schemas.microsoft.com/office/drawing/2014/main" id="{4762E72D-1207-465B-949E-B9564D6B2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55" name="Text Box 202">
            <a:extLst>
              <a:ext uri="{FF2B5EF4-FFF2-40B4-BE49-F238E27FC236}">
                <a16:creationId xmlns:a16="http://schemas.microsoft.com/office/drawing/2014/main" id="{83ED8501-DFFA-4C30-8E8A-725D1C6D7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56" name="Text Box 205">
            <a:extLst>
              <a:ext uri="{FF2B5EF4-FFF2-40B4-BE49-F238E27FC236}">
                <a16:creationId xmlns:a16="http://schemas.microsoft.com/office/drawing/2014/main" id="{A231FA55-B18C-4E34-B6B1-33B08614C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57" name="Text Box 207">
            <a:extLst>
              <a:ext uri="{FF2B5EF4-FFF2-40B4-BE49-F238E27FC236}">
                <a16:creationId xmlns:a16="http://schemas.microsoft.com/office/drawing/2014/main" id="{061CF43D-2029-4AA6-9BCC-920E67B04A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58" name="Text Box 210">
            <a:extLst>
              <a:ext uri="{FF2B5EF4-FFF2-40B4-BE49-F238E27FC236}">
                <a16:creationId xmlns:a16="http://schemas.microsoft.com/office/drawing/2014/main" id="{4C0BB4B1-904C-4144-9DC2-9E20F8787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59" name="Text Box 212">
            <a:extLst>
              <a:ext uri="{FF2B5EF4-FFF2-40B4-BE49-F238E27FC236}">
                <a16:creationId xmlns:a16="http://schemas.microsoft.com/office/drawing/2014/main" id="{376DBAAC-C893-4981-ADC0-948CE123AC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60" name="Text Box 215">
            <a:extLst>
              <a:ext uri="{FF2B5EF4-FFF2-40B4-BE49-F238E27FC236}">
                <a16:creationId xmlns:a16="http://schemas.microsoft.com/office/drawing/2014/main" id="{9C404025-FD23-45FE-B10D-5D88177E8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61" name="Text Box 217">
            <a:extLst>
              <a:ext uri="{FF2B5EF4-FFF2-40B4-BE49-F238E27FC236}">
                <a16:creationId xmlns:a16="http://schemas.microsoft.com/office/drawing/2014/main" id="{3F04A8D2-A614-4DE3-8AC1-FABED1507E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62" name="Text Box 220">
            <a:extLst>
              <a:ext uri="{FF2B5EF4-FFF2-40B4-BE49-F238E27FC236}">
                <a16:creationId xmlns:a16="http://schemas.microsoft.com/office/drawing/2014/main" id="{E6FC01B7-C4AB-414E-978D-72F996886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63" name="Text Box 8">
            <a:extLst>
              <a:ext uri="{FF2B5EF4-FFF2-40B4-BE49-F238E27FC236}">
                <a16:creationId xmlns:a16="http://schemas.microsoft.com/office/drawing/2014/main" id="{09259099-2B2B-4B4E-BA10-7AFAC5BC7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64" name="Text Box 9">
            <a:extLst>
              <a:ext uri="{FF2B5EF4-FFF2-40B4-BE49-F238E27FC236}">
                <a16:creationId xmlns:a16="http://schemas.microsoft.com/office/drawing/2014/main" id="{CE8CA86F-A524-4573-A239-34569C51A07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65" name="Text Box 40">
            <a:extLst>
              <a:ext uri="{FF2B5EF4-FFF2-40B4-BE49-F238E27FC236}">
                <a16:creationId xmlns:a16="http://schemas.microsoft.com/office/drawing/2014/main" id="{0924AC89-6B57-4AF0-87C5-CC5A6EDF8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66" name="Text Box 41">
            <a:extLst>
              <a:ext uri="{FF2B5EF4-FFF2-40B4-BE49-F238E27FC236}">
                <a16:creationId xmlns:a16="http://schemas.microsoft.com/office/drawing/2014/main" id="{AFA0E02C-41EA-40E3-8583-78D2AFFE9E9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67" name="Text Box 48">
            <a:extLst>
              <a:ext uri="{FF2B5EF4-FFF2-40B4-BE49-F238E27FC236}">
                <a16:creationId xmlns:a16="http://schemas.microsoft.com/office/drawing/2014/main" id="{6B3090C5-B8EE-4BCE-8D8E-30CF85B5F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68" name="Text Box 49">
            <a:extLst>
              <a:ext uri="{FF2B5EF4-FFF2-40B4-BE49-F238E27FC236}">
                <a16:creationId xmlns:a16="http://schemas.microsoft.com/office/drawing/2014/main" id="{B1171732-BB47-4D89-990B-D5A67756360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69" name="Text Box 53">
            <a:extLst>
              <a:ext uri="{FF2B5EF4-FFF2-40B4-BE49-F238E27FC236}">
                <a16:creationId xmlns:a16="http://schemas.microsoft.com/office/drawing/2014/main" id="{7E274342-FB5F-4EB9-815F-85BF5570F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70" name="Text Box 54">
            <a:extLst>
              <a:ext uri="{FF2B5EF4-FFF2-40B4-BE49-F238E27FC236}">
                <a16:creationId xmlns:a16="http://schemas.microsoft.com/office/drawing/2014/main" id="{B9ABF8DD-ABF3-4A50-B8C9-34AC0A79C1A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71" name="Text Box 58">
            <a:extLst>
              <a:ext uri="{FF2B5EF4-FFF2-40B4-BE49-F238E27FC236}">
                <a16:creationId xmlns:a16="http://schemas.microsoft.com/office/drawing/2014/main" id="{11FA967F-EE2E-4060-AC85-2098089B8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72" name="Text Box 68">
            <a:extLst>
              <a:ext uri="{FF2B5EF4-FFF2-40B4-BE49-F238E27FC236}">
                <a16:creationId xmlns:a16="http://schemas.microsoft.com/office/drawing/2014/main" id="{0030BDE4-AD6C-4739-8648-931954E61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73" name="Text Box 69">
            <a:extLst>
              <a:ext uri="{FF2B5EF4-FFF2-40B4-BE49-F238E27FC236}">
                <a16:creationId xmlns:a16="http://schemas.microsoft.com/office/drawing/2014/main" id="{FD9CF616-A764-40CA-9977-3D20F9524A6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74" name="Text Box 73">
            <a:extLst>
              <a:ext uri="{FF2B5EF4-FFF2-40B4-BE49-F238E27FC236}">
                <a16:creationId xmlns:a16="http://schemas.microsoft.com/office/drawing/2014/main" id="{7C8EE7C5-B0BB-4064-BC89-7A8151B11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75" name="Text Box 74">
            <a:extLst>
              <a:ext uri="{FF2B5EF4-FFF2-40B4-BE49-F238E27FC236}">
                <a16:creationId xmlns:a16="http://schemas.microsoft.com/office/drawing/2014/main" id="{602BA222-3EF8-4F6F-A3FD-89C2393223F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76" name="Text Box 78">
            <a:extLst>
              <a:ext uri="{FF2B5EF4-FFF2-40B4-BE49-F238E27FC236}">
                <a16:creationId xmlns:a16="http://schemas.microsoft.com/office/drawing/2014/main" id="{91874AB6-6B8B-455E-8BD1-0F562DF6F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77" name="Text Box 79">
            <a:extLst>
              <a:ext uri="{FF2B5EF4-FFF2-40B4-BE49-F238E27FC236}">
                <a16:creationId xmlns:a16="http://schemas.microsoft.com/office/drawing/2014/main" id="{EABD07FE-676C-4104-B0BE-7E560B05C88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78" name="Text Box 83">
            <a:extLst>
              <a:ext uri="{FF2B5EF4-FFF2-40B4-BE49-F238E27FC236}">
                <a16:creationId xmlns:a16="http://schemas.microsoft.com/office/drawing/2014/main" id="{305C2211-1AE6-46E1-873F-E642D95C7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79" name="Text Box 84">
            <a:extLst>
              <a:ext uri="{FF2B5EF4-FFF2-40B4-BE49-F238E27FC236}">
                <a16:creationId xmlns:a16="http://schemas.microsoft.com/office/drawing/2014/main" id="{70AE71BD-D139-42B6-A1E5-664828A0C51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80" name="Text Box 88">
            <a:extLst>
              <a:ext uri="{FF2B5EF4-FFF2-40B4-BE49-F238E27FC236}">
                <a16:creationId xmlns:a16="http://schemas.microsoft.com/office/drawing/2014/main" id="{C6785F68-6FC6-4D35-96CF-E639439DE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81" name="Text Box 89">
            <a:extLst>
              <a:ext uri="{FF2B5EF4-FFF2-40B4-BE49-F238E27FC236}">
                <a16:creationId xmlns:a16="http://schemas.microsoft.com/office/drawing/2014/main" id="{C50621E5-D0E5-4497-93EC-FF676D5B535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82" name="Text Box 93">
            <a:extLst>
              <a:ext uri="{FF2B5EF4-FFF2-40B4-BE49-F238E27FC236}">
                <a16:creationId xmlns:a16="http://schemas.microsoft.com/office/drawing/2014/main" id="{8C205EBF-F2EA-4E87-A43F-7FF69839F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83" name="Text Box 94">
            <a:extLst>
              <a:ext uri="{FF2B5EF4-FFF2-40B4-BE49-F238E27FC236}">
                <a16:creationId xmlns:a16="http://schemas.microsoft.com/office/drawing/2014/main" id="{27131132-FC98-4296-B5B8-746E60F1012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84" name="Text Box 98">
            <a:extLst>
              <a:ext uri="{FF2B5EF4-FFF2-40B4-BE49-F238E27FC236}">
                <a16:creationId xmlns:a16="http://schemas.microsoft.com/office/drawing/2014/main" id="{4A88313B-1E54-4F4F-8D36-9B986ABE6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85" name="Text Box 99">
            <a:extLst>
              <a:ext uri="{FF2B5EF4-FFF2-40B4-BE49-F238E27FC236}">
                <a16:creationId xmlns:a16="http://schemas.microsoft.com/office/drawing/2014/main" id="{AF9328CD-346E-44EC-B3EE-73C5636AACE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86" name="Text Box 168">
            <a:extLst>
              <a:ext uri="{FF2B5EF4-FFF2-40B4-BE49-F238E27FC236}">
                <a16:creationId xmlns:a16="http://schemas.microsoft.com/office/drawing/2014/main" id="{481818AB-8A4F-4B91-986B-00B5059DCF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87" name="Text Box 169">
            <a:extLst>
              <a:ext uri="{FF2B5EF4-FFF2-40B4-BE49-F238E27FC236}">
                <a16:creationId xmlns:a16="http://schemas.microsoft.com/office/drawing/2014/main" id="{A8B1E8CA-1B2F-4F77-8DC9-FF6A8C21CD4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88" name="Text Box 173">
            <a:extLst>
              <a:ext uri="{FF2B5EF4-FFF2-40B4-BE49-F238E27FC236}">
                <a16:creationId xmlns:a16="http://schemas.microsoft.com/office/drawing/2014/main" id="{EDC01529-9AB6-4F10-B33F-6B4970B283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89" name="Text Box 174">
            <a:extLst>
              <a:ext uri="{FF2B5EF4-FFF2-40B4-BE49-F238E27FC236}">
                <a16:creationId xmlns:a16="http://schemas.microsoft.com/office/drawing/2014/main" id="{EE2EC353-FCB9-4273-B4C2-62D8A2FA21A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90" name="Text Box 177">
            <a:extLst>
              <a:ext uri="{FF2B5EF4-FFF2-40B4-BE49-F238E27FC236}">
                <a16:creationId xmlns:a16="http://schemas.microsoft.com/office/drawing/2014/main" id="{5AE8539C-2317-4AC0-A1E3-A44609FED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91" name="Text Box 178">
            <a:extLst>
              <a:ext uri="{FF2B5EF4-FFF2-40B4-BE49-F238E27FC236}">
                <a16:creationId xmlns:a16="http://schemas.microsoft.com/office/drawing/2014/main" id="{6B252651-88B7-4EFE-BFEB-4AD1AFDF985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92" name="Text Box 181">
            <a:extLst>
              <a:ext uri="{FF2B5EF4-FFF2-40B4-BE49-F238E27FC236}">
                <a16:creationId xmlns:a16="http://schemas.microsoft.com/office/drawing/2014/main" id="{A44109B4-D225-4E83-9C3C-867843711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93" name="Text Box 182">
            <a:extLst>
              <a:ext uri="{FF2B5EF4-FFF2-40B4-BE49-F238E27FC236}">
                <a16:creationId xmlns:a16="http://schemas.microsoft.com/office/drawing/2014/main" id="{E6ABA747-4FE0-4467-A0D1-1EECA8DBE4F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94" name="Text Box 184">
            <a:extLst>
              <a:ext uri="{FF2B5EF4-FFF2-40B4-BE49-F238E27FC236}">
                <a16:creationId xmlns:a16="http://schemas.microsoft.com/office/drawing/2014/main" id="{1FEF50DA-4DAE-478F-BF01-F24F7CB6B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95" name="Text Box 188">
            <a:extLst>
              <a:ext uri="{FF2B5EF4-FFF2-40B4-BE49-F238E27FC236}">
                <a16:creationId xmlns:a16="http://schemas.microsoft.com/office/drawing/2014/main" id="{1960A3B8-A1CC-435D-B06D-DDFEEA940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96" name="Text Box 189">
            <a:extLst>
              <a:ext uri="{FF2B5EF4-FFF2-40B4-BE49-F238E27FC236}">
                <a16:creationId xmlns:a16="http://schemas.microsoft.com/office/drawing/2014/main" id="{77F0B3A4-0E5F-45AA-9D6C-91CCBB8BD87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97" name="Text Box 193">
            <a:extLst>
              <a:ext uri="{FF2B5EF4-FFF2-40B4-BE49-F238E27FC236}">
                <a16:creationId xmlns:a16="http://schemas.microsoft.com/office/drawing/2014/main" id="{03CA5E84-CF84-4870-A14C-934C998DD9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98" name="Text Box 194">
            <a:extLst>
              <a:ext uri="{FF2B5EF4-FFF2-40B4-BE49-F238E27FC236}">
                <a16:creationId xmlns:a16="http://schemas.microsoft.com/office/drawing/2014/main" id="{9807A9B4-9FCC-401E-A1BC-20356CFDC43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199" name="Text Box 198">
            <a:extLst>
              <a:ext uri="{FF2B5EF4-FFF2-40B4-BE49-F238E27FC236}">
                <a16:creationId xmlns:a16="http://schemas.microsoft.com/office/drawing/2014/main" id="{CACEF908-5221-4C1F-9F55-9586C64C9C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00" name="Text Box 199">
            <a:extLst>
              <a:ext uri="{FF2B5EF4-FFF2-40B4-BE49-F238E27FC236}">
                <a16:creationId xmlns:a16="http://schemas.microsoft.com/office/drawing/2014/main" id="{9C4C19E0-50CE-4ECE-AA14-F7351B2AA08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01" name="Text Box 203">
            <a:extLst>
              <a:ext uri="{FF2B5EF4-FFF2-40B4-BE49-F238E27FC236}">
                <a16:creationId xmlns:a16="http://schemas.microsoft.com/office/drawing/2014/main" id="{A816789D-75A9-48C1-B677-8A09E8B0D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02" name="Text Box 204">
            <a:extLst>
              <a:ext uri="{FF2B5EF4-FFF2-40B4-BE49-F238E27FC236}">
                <a16:creationId xmlns:a16="http://schemas.microsoft.com/office/drawing/2014/main" id="{7A291AC1-9185-4AB8-A2BC-CB4668C9F31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03" name="Text Box 208">
            <a:extLst>
              <a:ext uri="{FF2B5EF4-FFF2-40B4-BE49-F238E27FC236}">
                <a16:creationId xmlns:a16="http://schemas.microsoft.com/office/drawing/2014/main" id="{9092E2FE-961E-4CEC-BD84-26D6BE0D19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04" name="Text Box 209">
            <a:extLst>
              <a:ext uri="{FF2B5EF4-FFF2-40B4-BE49-F238E27FC236}">
                <a16:creationId xmlns:a16="http://schemas.microsoft.com/office/drawing/2014/main" id="{58EF8E97-1197-4F4A-B34C-A37B9A644EB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05" name="Text Box 213">
            <a:extLst>
              <a:ext uri="{FF2B5EF4-FFF2-40B4-BE49-F238E27FC236}">
                <a16:creationId xmlns:a16="http://schemas.microsoft.com/office/drawing/2014/main" id="{D8BC003E-C4A7-4D49-A091-A25D40D445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06" name="Text Box 214">
            <a:extLst>
              <a:ext uri="{FF2B5EF4-FFF2-40B4-BE49-F238E27FC236}">
                <a16:creationId xmlns:a16="http://schemas.microsoft.com/office/drawing/2014/main" id="{9567883A-B75B-4289-84CB-6C43C354417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07" name="Text Box 218">
            <a:extLst>
              <a:ext uri="{FF2B5EF4-FFF2-40B4-BE49-F238E27FC236}">
                <a16:creationId xmlns:a16="http://schemas.microsoft.com/office/drawing/2014/main" id="{D10ABB4B-9C83-4F69-B5F6-D5035BE0E7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08" name="Text Box 219">
            <a:extLst>
              <a:ext uri="{FF2B5EF4-FFF2-40B4-BE49-F238E27FC236}">
                <a16:creationId xmlns:a16="http://schemas.microsoft.com/office/drawing/2014/main" id="{2E1E546C-4DDE-4F33-BA81-E35D8845678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09" name="Text Box 223">
            <a:extLst>
              <a:ext uri="{FF2B5EF4-FFF2-40B4-BE49-F238E27FC236}">
                <a16:creationId xmlns:a16="http://schemas.microsoft.com/office/drawing/2014/main" id="{877002D6-A265-4440-8C96-1CBE9F160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10" name="Text Box 224">
            <a:extLst>
              <a:ext uri="{FF2B5EF4-FFF2-40B4-BE49-F238E27FC236}">
                <a16:creationId xmlns:a16="http://schemas.microsoft.com/office/drawing/2014/main" id="{F2009441-7578-42B9-8D44-9705D769312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11" name="Text Box 228">
            <a:extLst>
              <a:ext uri="{FF2B5EF4-FFF2-40B4-BE49-F238E27FC236}">
                <a16:creationId xmlns:a16="http://schemas.microsoft.com/office/drawing/2014/main" id="{6494544D-712D-46EB-9818-191D5DD60E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12" name="Text Box 229">
            <a:extLst>
              <a:ext uri="{FF2B5EF4-FFF2-40B4-BE49-F238E27FC236}">
                <a16:creationId xmlns:a16="http://schemas.microsoft.com/office/drawing/2014/main" id="{F1134D9F-40BD-4912-B478-2519AF901A1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13" name="Text Box 233">
            <a:extLst>
              <a:ext uri="{FF2B5EF4-FFF2-40B4-BE49-F238E27FC236}">
                <a16:creationId xmlns:a16="http://schemas.microsoft.com/office/drawing/2014/main" id="{94B86D9E-0C0E-4E5F-89C3-7F92D4FD1E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14" name="Text Box 234">
            <a:extLst>
              <a:ext uri="{FF2B5EF4-FFF2-40B4-BE49-F238E27FC236}">
                <a16:creationId xmlns:a16="http://schemas.microsoft.com/office/drawing/2014/main" id="{1AF1E28B-04EF-4BDB-9F74-E5F947FDF29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15" name="Text Box 238">
            <a:extLst>
              <a:ext uri="{FF2B5EF4-FFF2-40B4-BE49-F238E27FC236}">
                <a16:creationId xmlns:a16="http://schemas.microsoft.com/office/drawing/2014/main" id="{D9485BC6-EE0B-4730-83A1-9DF6A7496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16" name="Text Box 239">
            <a:extLst>
              <a:ext uri="{FF2B5EF4-FFF2-40B4-BE49-F238E27FC236}">
                <a16:creationId xmlns:a16="http://schemas.microsoft.com/office/drawing/2014/main" id="{E62B907F-AE0A-4600-BBD6-C4791BC7D32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17" name="Text Box 242">
            <a:extLst>
              <a:ext uri="{FF2B5EF4-FFF2-40B4-BE49-F238E27FC236}">
                <a16:creationId xmlns:a16="http://schemas.microsoft.com/office/drawing/2014/main" id="{B2627DCB-969C-419F-9538-593190F9F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18" name="Text Box 243">
            <a:extLst>
              <a:ext uri="{FF2B5EF4-FFF2-40B4-BE49-F238E27FC236}">
                <a16:creationId xmlns:a16="http://schemas.microsoft.com/office/drawing/2014/main" id="{3B2AAEDF-9CF8-4053-8519-C9FABF6FFC3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19" name="Text Box 247">
            <a:extLst>
              <a:ext uri="{FF2B5EF4-FFF2-40B4-BE49-F238E27FC236}">
                <a16:creationId xmlns:a16="http://schemas.microsoft.com/office/drawing/2014/main" id="{C403C895-66DD-40E2-8CDD-9B0C4ACC82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20" name="Text Box 248">
            <a:extLst>
              <a:ext uri="{FF2B5EF4-FFF2-40B4-BE49-F238E27FC236}">
                <a16:creationId xmlns:a16="http://schemas.microsoft.com/office/drawing/2014/main" id="{ECF69AB2-CC2B-406F-82BA-F59344C3BB8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21" name="Text Box 252">
            <a:extLst>
              <a:ext uri="{FF2B5EF4-FFF2-40B4-BE49-F238E27FC236}">
                <a16:creationId xmlns:a16="http://schemas.microsoft.com/office/drawing/2014/main" id="{28F2F999-209F-4244-9EF1-C345EA734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22" name="Text Box 253">
            <a:extLst>
              <a:ext uri="{FF2B5EF4-FFF2-40B4-BE49-F238E27FC236}">
                <a16:creationId xmlns:a16="http://schemas.microsoft.com/office/drawing/2014/main" id="{D9CFFA72-4891-4A04-A099-089BC30687B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23" name="Text Box 257">
            <a:extLst>
              <a:ext uri="{FF2B5EF4-FFF2-40B4-BE49-F238E27FC236}">
                <a16:creationId xmlns:a16="http://schemas.microsoft.com/office/drawing/2014/main" id="{4BC747B5-49C7-4AF6-A904-06D8E63B37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24" name="Text Box 258">
            <a:extLst>
              <a:ext uri="{FF2B5EF4-FFF2-40B4-BE49-F238E27FC236}">
                <a16:creationId xmlns:a16="http://schemas.microsoft.com/office/drawing/2014/main" id="{B5801DF3-A48F-46B6-8418-EFC2FAE94CA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25" name="Text Box 262">
            <a:extLst>
              <a:ext uri="{FF2B5EF4-FFF2-40B4-BE49-F238E27FC236}">
                <a16:creationId xmlns:a16="http://schemas.microsoft.com/office/drawing/2014/main" id="{7376D811-2067-4539-90D8-D488E9327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26" name="Text Box 263">
            <a:extLst>
              <a:ext uri="{FF2B5EF4-FFF2-40B4-BE49-F238E27FC236}">
                <a16:creationId xmlns:a16="http://schemas.microsoft.com/office/drawing/2014/main" id="{0BB2D6A3-8137-4558-B9F7-A14314AC2D2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27" name="Text Box 268">
            <a:extLst>
              <a:ext uri="{FF2B5EF4-FFF2-40B4-BE49-F238E27FC236}">
                <a16:creationId xmlns:a16="http://schemas.microsoft.com/office/drawing/2014/main" id="{08F99A52-E293-4E76-9692-BF21393902A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28" name="Text Box 167">
            <a:extLst>
              <a:ext uri="{FF2B5EF4-FFF2-40B4-BE49-F238E27FC236}">
                <a16:creationId xmlns:a16="http://schemas.microsoft.com/office/drawing/2014/main" id="{D9746CD6-3227-4787-8E0C-574DFB9EDA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29" name="Text Box 168">
            <a:extLst>
              <a:ext uri="{FF2B5EF4-FFF2-40B4-BE49-F238E27FC236}">
                <a16:creationId xmlns:a16="http://schemas.microsoft.com/office/drawing/2014/main" id="{9DE644EC-A118-413C-B2DF-4C90CDF0F6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30" name="Text Box 169">
            <a:extLst>
              <a:ext uri="{FF2B5EF4-FFF2-40B4-BE49-F238E27FC236}">
                <a16:creationId xmlns:a16="http://schemas.microsoft.com/office/drawing/2014/main" id="{A8B63926-4C12-4E43-9953-CBDFCB9DE7F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31" name="Text Box 170">
            <a:extLst>
              <a:ext uri="{FF2B5EF4-FFF2-40B4-BE49-F238E27FC236}">
                <a16:creationId xmlns:a16="http://schemas.microsoft.com/office/drawing/2014/main" id="{1F20332D-6EC3-438F-90F5-68899E4FF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32" name="Text Box 172">
            <a:extLst>
              <a:ext uri="{FF2B5EF4-FFF2-40B4-BE49-F238E27FC236}">
                <a16:creationId xmlns:a16="http://schemas.microsoft.com/office/drawing/2014/main" id="{2FD98C94-1958-4351-9435-93DCAAE56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33" name="Text Box 173">
            <a:extLst>
              <a:ext uri="{FF2B5EF4-FFF2-40B4-BE49-F238E27FC236}">
                <a16:creationId xmlns:a16="http://schemas.microsoft.com/office/drawing/2014/main" id="{743EB4CC-F168-45CE-B34B-6AEF14E47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34" name="Text Box 174">
            <a:extLst>
              <a:ext uri="{FF2B5EF4-FFF2-40B4-BE49-F238E27FC236}">
                <a16:creationId xmlns:a16="http://schemas.microsoft.com/office/drawing/2014/main" id="{449AD478-9A54-4751-8709-45B544A24F3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35" name="Text Box 175">
            <a:extLst>
              <a:ext uri="{FF2B5EF4-FFF2-40B4-BE49-F238E27FC236}">
                <a16:creationId xmlns:a16="http://schemas.microsoft.com/office/drawing/2014/main" id="{F11A4DEE-55D9-4AE8-B0E3-BB47734A5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36" name="Text Box 177">
            <a:extLst>
              <a:ext uri="{FF2B5EF4-FFF2-40B4-BE49-F238E27FC236}">
                <a16:creationId xmlns:a16="http://schemas.microsoft.com/office/drawing/2014/main" id="{8D934040-CB53-4E20-ADB3-4498D48D8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37" name="Text Box 178">
            <a:extLst>
              <a:ext uri="{FF2B5EF4-FFF2-40B4-BE49-F238E27FC236}">
                <a16:creationId xmlns:a16="http://schemas.microsoft.com/office/drawing/2014/main" id="{1E04A9CB-D6D1-4CA7-B146-388EDC4E8FB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38" name="Text Box 179">
            <a:extLst>
              <a:ext uri="{FF2B5EF4-FFF2-40B4-BE49-F238E27FC236}">
                <a16:creationId xmlns:a16="http://schemas.microsoft.com/office/drawing/2014/main" id="{731E64F0-94D4-4985-84FB-2F78940A84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39" name="Text Box 181">
            <a:extLst>
              <a:ext uri="{FF2B5EF4-FFF2-40B4-BE49-F238E27FC236}">
                <a16:creationId xmlns:a16="http://schemas.microsoft.com/office/drawing/2014/main" id="{6F43F633-ACB6-45CC-97DD-0459C02E4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40" name="Text Box 182">
            <a:extLst>
              <a:ext uri="{FF2B5EF4-FFF2-40B4-BE49-F238E27FC236}">
                <a16:creationId xmlns:a16="http://schemas.microsoft.com/office/drawing/2014/main" id="{4FD7ABA9-509A-45FA-A028-F5828928C04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41" name="Text Box 183">
            <a:extLst>
              <a:ext uri="{FF2B5EF4-FFF2-40B4-BE49-F238E27FC236}">
                <a16:creationId xmlns:a16="http://schemas.microsoft.com/office/drawing/2014/main" id="{8B1DC74B-23DA-41F5-80EE-21154B916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42" name="Text Box 184">
            <a:extLst>
              <a:ext uri="{FF2B5EF4-FFF2-40B4-BE49-F238E27FC236}">
                <a16:creationId xmlns:a16="http://schemas.microsoft.com/office/drawing/2014/main" id="{9F014588-3E24-4384-913E-013E8C4AE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43" name="Text Box 185">
            <a:extLst>
              <a:ext uri="{FF2B5EF4-FFF2-40B4-BE49-F238E27FC236}">
                <a16:creationId xmlns:a16="http://schemas.microsoft.com/office/drawing/2014/main" id="{85AC94E9-835E-46B5-85B1-8AF40857F3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44" name="Text Box 186">
            <a:extLst>
              <a:ext uri="{FF2B5EF4-FFF2-40B4-BE49-F238E27FC236}">
                <a16:creationId xmlns:a16="http://schemas.microsoft.com/office/drawing/2014/main" id="{174F2602-17D6-4B2E-8A97-1774322722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45" name="Text Box 187">
            <a:extLst>
              <a:ext uri="{FF2B5EF4-FFF2-40B4-BE49-F238E27FC236}">
                <a16:creationId xmlns:a16="http://schemas.microsoft.com/office/drawing/2014/main" id="{68FB5157-A4B2-43BD-B8A1-322D36F158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46" name="Text Box 188">
            <a:extLst>
              <a:ext uri="{FF2B5EF4-FFF2-40B4-BE49-F238E27FC236}">
                <a16:creationId xmlns:a16="http://schemas.microsoft.com/office/drawing/2014/main" id="{ADDE6F0D-D3EB-4D25-997E-C395099B0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47" name="Text Box 189">
            <a:extLst>
              <a:ext uri="{FF2B5EF4-FFF2-40B4-BE49-F238E27FC236}">
                <a16:creationId xmlns:a16="http://schemas.microsoft.com/office/drawing/2014/main" id="{7B4668C9-ADB0-48FA-8F2A-902836A2044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48" name="Text Box 190">
            <a:extLst>
              <a:ext uri="{FF2B5EF4-FFF2-40B4-BE49-F238E27FC236}">
                <a16:creationId xmlns:a16="http://schemas.microsoft.com/office/drawing/2014/main" id="{539D4948-7C00-4686-B1DA-41199589A0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49" name="Text Box 192">
            <a:extLst>
              <a:ext uri="{FF2B5EF4-FFF2-40B4-BE49-F238E27FC236}">
                <a16:creationId xmlns:a16="http://schemas.microsoft.com/office/drawing/2014/main" id="{05838F6F-0EE3-4092-846E-DD11744AC5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50" name="Text Box 193">
            <a:extLst>
              <a:ext uri="{FF2B5EF4-FFF2-40B4-BE49-F238E27FC236}">
                <a16:creationId xmlns:a16="http://schemas.microsoft.com/office/drawing/2014/main" id="{EB300FD8-BA71-4774-BBD9-22B1DFEC5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51" name="Text Box 194">
            <a:extLst>
              <a:ext uri="{FF2B5EF4-FFF2-40B4-BE49-F238E27FC236}">
                <a16:creationId xmlns:a16="http://schemas.microsoft.com/office/drawing/2014/main" id="{51F99994-F69C-4A6B-9B6E-239D9A86808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52" name="Text Box 195">
            <a:extLst>
              <a:ext uri="{FF2B5EF4-FFF2-40B4-BE49-F238E27FC236}">
                <a16:creationId xmlns:a16="http://schemas.microsoft.com/office/drawing/2014/main" id="{05F4D865-8624-4D17-8C6E-942E940A1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53" name="Text Box 197">
            <a:extLst>
              <a:ext uri="{FF2B5EF4-FFF2-40B4-BE49-F238E27FC236}">
                <a16:creationId xmlns:a16="http://schemas.microsoft.com/office/drawing/2014/main" id="{38C7CEAF-8483-4372-AC96-54C255CA1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54" name="Text Box 198">
            <a:extLst>
              <a:ext uri="{FF2B5EF4-FFF2-40B4-BE49-F238E27FC236}">
                <a16:creationId xmlns:a16="http://schemas.microsoft.com/office/drawing/2014/main" id="{8993E785-5B45-4A8B-9F75-42B057415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55" name="Text Box 199">
            <a:extLst>
              <a:ext uri="{FF2B5EF4-FFF2-40B4-BE49-F238E27FC236}">
                <a16:creationId xmlns:a16="http://schemas.microsoft.com/office/drawing/2014/main" id="{5FC7B668-3AAF-4ADB-A819-A0C69E0CEA7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56" name="Text Box 200">
            <a:extLst>
              <a:ext uri="{FF2B5EF4-FFF2-40B4-BE49-F238E27FC236}">
                <a16:creationId xmlns:a16="http://schemas.microsoft.com/office/drawing/2014/main" id="{0A0D82D6-11D0-489C-AD42-3D1861FBA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57" name="Text Box 202">
            <a:extLst>
              <a:ext uri="{FF2B5EF4-FFF2-40B4-BE49-F238E27FC236}">
                <a16:creationId xmlns:a16="http://schemas.microsoft.com/office/drawing/2014/main" id="{AA74B96A-F4B0-401C-AE87-E4984D855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58" name="Text Box 203">
            <a:extLst>
              <a:ext uri="{FF2B5EF4-FFF2-40B4-BE49-F238E27FC236}">
                <a16:creationId xmlns:a16="http://schemas.microsoft.com/office/drawing/2014/main" id="{24C65384-772A-452B-9765-4FB8F1B9D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59" name="Text Box 204">
            <a:extLst>
              <a:ext uri="{FF2B5EF4-FFF2-40B4-BE49-F238E27FC236}">
                <a16:creationId xmlns:a16="http://schemas.microsoft.com/office/drawing/2014/main" id="{7FF701F8-BC2D-4AF8-994A-00149E15E31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60" name="Text Box 205">
            <a:extLst>
              <a:ext uri="{FF2B5EF4-FFF2-40B4-BE49-F238E27FC236}">
                <a16:creationId xmlns:a16="http://schemas.microsoft.com/office/drawing/2014/main" id="{B28C7908-AEF1-4D9E-B76B-751AB369A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61" name="Text Box 207">
            <a:extLst>
              <a:ext uri="{FF2B5EF4-FFF2-40B4-BE49-F238E27FC236}">
                <a16:creationId xmlns:a16="http://schemas.microsoft.com/office/drawing/2014/main" id="{A73A7DC9-D708-47A4-9E6B-0DA824B46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62" name="Text Box 208">
            <a:extLst>
              <a:ext uri="{FF2B5EF4-FFF2-40B4-BE49-F238E27FC236}">
                <a16:creationId xmlns:a16="http://schemas.microsoft.com/office/drawing/2014/main" id="{FE157B11-3E38-46DB-9470-D68277212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63" name="Text Box 210">
            <a:extLst>
              <a:ext uri="{FF2B5EF4-FFF2-40B4-BE49-F238E27FC236}">
                <a16:creationId xmlns:a16="http://schemas.microsoft.com/office/drawing/2014/main" id="{5C9A8F12-4843-4B90-8BBE-D44E3A8ED6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64" name="Text Box 212">
            <a:extLst>
              <a:ext uri="{FF2B5EF4-FFF2-40B4-BE49-F238E27FC236}">
                <a16:creationId xmlns:a16="http://schemas.microsoft.com/office/drawing/2014/main" id="{3955ED6D-F157-4324-83A9-03AB57CB5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65" name="Text Box 213">
            <a:extLst>
              <a:ext uri="{FF2B5EF4-FFF2-40B4-BE49-F238E27FC236}">
                <a16:creationId xmlns:a16="http://schemas.microsoft.com/office/drawing/2014/main" id="{791ED5D0-F2E3-44B2-B522-B3CD7E04A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66" name="Text Box 215">
            <a:extLst>
              <a:ext uri="{FF2B5EF4-FFF2-40B4-BE49-F238E27FC236}">
                <a16:creationId xmlns:a16="http://schemas.microsoft.com/office/drawing/2014/main" id="{2D5969C6-24F3-49F8-ADAA-F3FC46392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67" name="Text Box 217">
            <a:extLst>
              <a:ext uri="{FF2B5EF4-FFF2-40B4-BE49-F238E27FC236}">
                <a16:creationId xmlns:a16="http://schemas.microsoft.com/office/drawing/2014/main" id="{893DC1B1-2060-41E1-B19B-E16D3C187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68" name="Text Box 218">
            <a:extLst>
              <a:ext uri="{FF2B5EF4-FFF2-40B4-BE49-F238E27FC236}">
                <a16:creationId xmlns:a16="http://schemas.microsoft.com/office/drawing/2014/main" id="{EDB66A44-7B0F-498A-9FB3-C6B37EECE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69" name="Text Box 220">
            <a:extLst>
              <a:ext uri="{FF2B5EF4-FFF2-40B4-BE49-F238E27FC236}">
                <a16:creationId xmlns:a16="http://schemas.microsoft.com/office/drawing/2014/main" id="{94267FD0-01C3-48F9-963C-C370C8B01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70" name="Text Box 222">
            <a:extLst>
              <a:ext uri="{FF2B5EF4-FFF2-40B4-BE49-F238E27FC236}">
                <a16:creationId xmlns:a16="http://schemas.microsoft.com/office/drawing/2014/main" id="{968420D4-2A7E-41CC-808B-0CB15A9E66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71" name="Text Box 225">
            <a:extLst>
              <a:ext uri="{FF2B5EF4-FFF2-40B4-BE49-F238E27FC236}">
                <a16:creationId xmlns:a16="http://schemas.microsoft.com/office/drawing/2014/main" id="{C425BF04-F79B-48FF-ACE7-EB72F7E56A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72" name="Text Box 228">
            <a:extLst>
              <a:ext uri="{FF2B5EF4-FFF2-40B4-BE49-F238E27FC236}">
                <a16:creationId xmlns:a16="http://schemas.microsoft.com/office/drawing/2014/main" id="{6B2BCAAD-158D-48EC-9235-A2CA84076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28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73" name="Text Box 8">
            <a:extLst>
              <a:ext uri="{FF2B5EF4-FFF2-40B4-BE49-F238E27FC236}">
                <a16:creationId xmlns:a16="http://schemas.microsoft.com/office/drawing/2014/main" id="{6F35B50C-CA52-4728-AF0E-18ADF5D61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74" name="Text Box 9">
            <a:extLst>
              <a:ext uri="{FF2B5EF4-FFF2-40B4-BE49-F238E27FC236}">
                <a16:creationId xmlns:a16="http://schemas.microsoft.com/office/drawing/2014/main" id="{F0DB7B29-0F2B-4D8A-9F9D-AF4BCF6EF49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75" name="Text Box 40">
            <a:extLst>
              <a:ext uri="{FF2B5EF4-FFF2-40B4-BE49-F238E27FC236}">
                <a16:creationId xmlns:a16="http://schemas.microsoft.com/office/drawing/2014/main" id="{F8787877-A887-4B2A-915E-0D268B181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76" name="Text Box 41">
            <a:extLst>
              <a:ext uri="{FF2B5EF4-FFF2-40B4-BE49-F238E27FC236}">
                <a16:creationId xmlns:a16="http://schemas.microsoft.com/office/drawing/2014/main" id="{5B00B5AD-80A4-45AF-9EF7-716B6B37407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77" name="Text Box 48">
            <a:extLst>
              <a:ext uri="{FF2B5EF4-FFF2-40B4-BE49-F238E27FC236}">
                <a16:creationId xmlns:a16="http://schemas.microsoft.com/office/drawing/2014/main" id="{8E9D39F3-D52D-4F7F-AEDF-8E5B39F44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78" name="Text Box 49">
            <a:extLst>
              <a:ext uri="{FF2B5EF4-FFF2-40B4-BE49-F238E27FC236}">
                <a16:creationId xmlns:a16="http://schemas.microsoft.com/office/drawing/2014/main" id="{823438CE-19E6-4C11-A3CB-23F004579D8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79" name="Text Box 53">
            <a:extLst>
              <a:ext uri="{FF2B5EF4-FFF2-40B4-BE49-F238E27FC236}">
                <a16:creationId xmlns:a16="http://schemas.microsoft.com/office/drawing/2014/main" id="{26C068F1-C03B-4E10-B644-2C2A24080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80" name="Text Box 54">
            <a:extLst>
              <a:ext uri="{FF2B5EF4-FFF2-40B4-BE49-F238E27FC236}">
                <a16:creationId xmlns:a16="http://schemas.microsoft.com/office/drawing/2014/main" id="{E7B54EAF-4AA6-4BA0-BC3E-409A04BEB7D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81" name="Text Box 58">
            <a:extLst>
              <a:ext uri="{FF2B5EF4-FFF2-40B4-BE49-F238E27FC236}">
                <a16:creationId xmlns:a16="http://schemas.microsoft.com/office/drawing/2014/main" id="{E59BDC42-023C-46B8-84B9-034F8BC2E1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82" name="Text Box 68">
            <a:extLst>
              <a:ext uri="{FF2B5EF4-FFF2-40B4-BE49-F238E27FC236}">
                <a16:creationId xmlns:a16="http://schemas.microsoft.com/office/drawing/2014/main" id="{AF1BDB0F-66FC-482B-B7BD-7F874EABD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83" name="Text Box 69">
            <a:extLst>
              <a:ext uri="{FF2B5EF4-FFF2-40B4-BE49-F238E27FC236}">
                <a16:creationId xmlns:a16="http://schemas.microsoft.com/office/drawing/2014/main" id="{E7534A87-6897-4C4B-8C97-9584D94A387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84" name="Text Box 73">
            <a:extLst>
              <a:ext uri="{FF2B5EF4-FFF2-40B4-BE49-F238E27FC236}">
                <a16:creationId xmlns:a16="http://schemas.microsoft.com/office/drawing/2014/main" id="{BCA6A7CB-3303-4517-AE10-3776F3963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85" name="Text Box 74">
            <a:extLst>
              <a:ext uri="{FF2B5EF4-FFF2-40B4-BE49-F238E27FC236}">
                <a16:creationId xmlns:a16="http://schemas.microsoft.com/office/drawing/2014/main" id="{FA29A931-4C92-4F26-BA46-CB5484FF176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86" name="Text Box 78">
            <a:extLst>
              <a:ext uri="{FF2B5EF4-FFF2-40B4-BE49-F238E27FC236}">
                <a16:creationId xmlns:a16="http://schemas.microsoft.com/office/drawing/2014/main" id="{F0F155AA-AD88-49E4-B55B-526BA98F3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87" name="Text Box 79">
            <a:extLst>
              <a:ext uri="{FF2B5EF4-FFF2-40B4-BE49-F238E27FC236}">
                <a16:creationId xmlns:a16="http://schemas.microsoft.com/office/drawing/2014/main" id="{A57A6CF4-4C57-4301-BF65-A0FA51D90F3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88" name="Text Box 83">
            <a:extLst>
              <a:ext uri="{FF2B5EF4-FFF2-40B4-BE49-F238E27FC236}">
                <a16:creationId xmlns:a16="http://schemas.microsoft.com/office/drawing/2014/main" id="{291E8D95-C933-4ABA-BC7E-E74B424B8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89" name="Text Box 84">
            <a:extLst>
              <a:ext uri="{FF2B5EF4-FFF2-40B4-BE49-F238E27FC236}">
                <a16:creationId xmlns:a16="http://schemas.microsoft.com/office/drawing/2014/main" id="{32A8C9E0-4CA9-48C4-B270-C1BE7E1665A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90" name="Text Box 88">
            <a:extLst>
              <a:ext uri="{FF2B5EF4-FFF2-40B4-BE49-F238E27FC236}">
                <a16:creationId xmlns:a16="http://schemas.microsoft.com/office/drawing/2014/main" id="{BEBEFA05-BC6D-42AA-8895-83CE746DA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91" name="Text Box 89">
            <a:extLst>
              <a:ext uri="{FF2B5EF4-FFF2-40B4-BE49-F238E27FC236}">
                <a16:creationId xmlns:a16="http://schemas.microsoft.com/office/drawing/2014/main" id="{270A5DB5-05D4-4D59-A956-96295642D98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92" name="Text Box 93">
            <a:extLst>
              <a:ext uri="{FF2B5EF4-FFF2-40B4-BE49-F238E27FC236}">
                <a16:creationId xmlns:a16="http://schemas.microsoft.com/office/drawing/2014/main" id="{873C1D1A-040E-4BAD-AEB2-02C92BDBF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93" name="Text Box 94">
            <a:extLst>
              <a:ext uri="{FF2B5EF4-FFF2-40B4-BE49-F238E27FC236}">
                <a16:creationId xmlns:a16="http://schemas.microsoft.com/office/drawing/2014/main" id="{F32BB50E-4F63-4403-9543-3AD47C7A05D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94" name="Text Box 98">
            <a:extLst>
              <a:ext uri="{FF2B5EF4-FFF2-40B4-BE49-F238E27FC236}">
                <a16:creationId xmlns:a16="http://schemas.microsoft.com/office/drawing/2014/main" id="{846533EC-8A26-43A5-BD5C-62ACAFD11A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95" name="Text Box 99">
            <a:extLst>
              <a:ext uri="{FF2B5EF4-FFF2-40B4-BE49-F238E27FC236}">
                <a16:creationId xmlns:a16="http://schemas.microsoft.com/office/drawing/2014/main" id="{D1C2A3C4-8912-43AD-B105-AD8106A3A04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96" name="Text Box 168">
            <a:extLst>
              <a:ext uri="{FF2B5EF4-FFF2-40B4-BE49-F238E27FC236}">
                <a16:creationId xmlns:a16="http://schemas.microsoft.com/office/drawing/2014/main" id="{C0359A34-BB37-406E-A64E-501DCB1102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97" name="Text Box 169">
            <a:extLst>
              <a:ext uri="{FF2B5EF4-FFF2-40B4-BE49-F238E27FC236}">
                <a16:creationId xmlns:a16="http://schemas.microsoft.com/office/drawing/2014/main" id="{9B190B77-DA48-4A1E-8AE5-D26E828BBE7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98" name="Text Box 173">
            <a:extLst>
              <a:ext uri="{FF2B5EF4-FFF2-40B4-BE49-F238E27FC236}">
                <a16:creationId xmlns:a16="http://schemas.microsoft.com/office/drawing/2014/main" id="{7CA8B9EA-0CC0-481F-9AAA-D7A9CEB77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299" name="Text Box 174">
            <a:extLst>
              <a:ext uri="{FF2B5EF4-FFF2-40B4-BE49-F238E27FC236}">
                <a16:creationId xmlns:a16="http://schemas.microsoft.com/office/drawing/2014/main" id="{72A5932F-0305-40FE-9B96-80E6213F011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00" name="Text Box 177">
            <a:extLst>
              <a:ext uri="{FF2B5EF4-FFF2-40B4-BE49-F238E27FC236}">
                <a16:creationId xmlns:a16="http://schemas.microsoft.com/office/drawing/2014/main" id="{DF049AAF-00E2-495E-9620-28C9E8BB0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01" name="Text Box 178">
            <a:extLst>
              <a:ext uri="{FF2B5EF4-FFF2-40B4-BE49-F238E27FC236}">
                <a16:creationId xmlns:a16="http://schemas.microsoft.com/office/drawing/2014/main" id="{84FC2108-5B1D-46AE-940C-250E4DF2EB4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02" name="Text Box 181">
            <a:extLst>
              <a:ext uri="{FF2B5EF4-FFF2-40B4-BE49-F238E27FC236}">
                <a16:creationId xmlns:a16="http://schemas.microsoft.com/office/drawing/2014/main" id="{CAF896C7-86C5-49F7-A68B-091628F8F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03" name="Text Box 182">
            <a:extLst>
              <a:ext uri="{FF2B5EF4-FFF2-40B4-BE49-F238E27FC236}">
                <a16:creationId xmlns:a16="http://schemas.microsoft.com/office/drawing/2014/main" id="{D6B35999-1903-4788-B7BE-2E0EFDEEAB8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04" name="Text Box 184">
            <a:extLst>
              <a:ext uri="{FF2B5EF4-FFF2-40B4-BE49-F238E27FC236}">
                <a16:creationId xmlns:a16="http://schemas.microsoft.com/office/drawing/2014/main" id="{E00D07E3-7FAC-4031-8FFA-F5B71CDEF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05" name="Text Box 188">
            <a:extLst>
              <a:ext uri="{FF2B5EF4-FFF2-40B4-BE49-F238E27FC236}">
                <a16:creationId xmlns:a16="http://schemas.microsoft.com/office/drawing/2014/main" id="{9BC73741-1881-49A6-B7E5-812B8A765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06" name="Text Box 189">
            <a:extLst>
              <a:ext uri="{FF2B5EF4-FFF2-40B4-BE49-F238E27FC236}">
                <a16:creationId xmlns:a16="http://schemas.microsoft.com/office/drawing/2014/main" id="{193EED1E-A79E-4124-8501-EFE73BFB0AE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07" name="Text Box 193">
            <a:extLst>
              <a:ext uri="{FF2B5EF4-FFF2-40B4-BE49-F238E27FC236}">
                <a16:creationId xmlns:a16="http://schemas.microsoft.com/office/drawing/2014/main" id="{937A3C3C-2F58-48B0-95EB-1A5E6EBB3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08" name="Text Box 194">
            <a:extLst>
              <a:ext uri="{FF2B5EF4-FFF2-40B4-BE49-F238E27FC236}">
                <a16:creationId xmlns:a16="http://schemas.microsoft.com/office/drawing/2014/main" id="{C9839BCB-C99A-41FC-983D-38C77F285CF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09" name="Text Box 198">
            <a:extLst>
              <a:ext uri="{FF2B5EF4-FFF2-40B4-BE49-F238E27FC236}">
                <a16:creationId xmlns:a16="http://schemas.microsoft.com/office/drawing/2014/main" id="{787FB457-93B6-40BE-A6FE-7E271069D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10" name="Text Box 199">
            <a:extLst>
              <a:ext uri="{FF2B5EF4-FFF2-40B4-BE49-F238E27FC236}">
                <a16:creationId xmlns:a16="http://schemas.microsoft.com/office/drawing/2014/main" id="{2737A2A3-F375-4217-8CD6-0DD916960CD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11" name="Text Box 203">
            <a:extLst>
              <a:ext uri="{FF2B5EF4-FFF2-40B4-BE49-F238E27FC236}">
                <a16:creationId xmlns:a16="http://schemas.microsoft.com/office/drawing/2014/main" id="{DE7CB782-57FB-4471-8CC4-3C9713B2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12" name="Text Box 204">
            <a:extLst>
              <a:ext uri="{FF2B5EF4-FFF2-40B4-BE49-F238E27FC236}">
                <a16:creationId xmlns:a16="http://schemas.microsoft.com/office/drawing/2014/main" id="{7214982D-AAF6-4A4D-86F6-57D4FFF1C07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13" name="Text Box 208">
            <a:extLst>
              <a:ext uri="{FF2B5EF4-FFF2-40B4-BE49-F238E27FC236}">
                <a16:creationId xmlns:a16="http://schemas.microsoft.com/office/drawing/2014/main" id="{D683B510-8F6C-45E9-8292-E0B76625C3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14" name="Text Box 209">
            <a:extLst>
              <a:ext uri="{FF2B5EF4-FFF2-40B4-BE49-F238E27FC236}">
                <a16:creationId xmlns:a16="http://schemas.microsoft.com/office/drawing/2014/main" id="{ECFDAF1F-AB6F-4C3A-A9A6-5D4D6E8443B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15" name="Text Box 213">
            <a:extLst>
              <a:ext uri="{FF2B5EF4-FFF2-40B4-BE49-F238E27FC236}">
                <a16:creationId xmlns:a16="http://schemas.microsoft.com/office/drawing/2014/main" id="{E9FE8769-E621-4274-9EF2-C4ADB802C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16" name="Text Box 214">
            <a:extLst>
              <a:ext uri="{FF2B5EF4-FFF2-40B4-BE49-F238E27FC236}">
                <a16:creationId xmlns:a16="http://schemas.microsoft.com/office/drawing/2014/main" id="{9E542987-6DA2-4C91-909F-D53183B062C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17" name="Text Box 218">
            <a:extLst>
              <a:ext uri="{FF2B5EF4-FFF2-40B4-BE49-F238E27FC236}">
                <a16:creationId xmlns:a16="http://schemas.microsoft.com/office/drawing/2014/main" id="{1FEE2ECA-7972-454E-B8F1-8181AE3C8C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18" name="Text Box 219">
            <a:extLst>
              <a:ext uri="{FF2B5EF4-FFF2-40B4-BE49-F238E27FC236}">
                <a16:creationId xmlns:a16="http://schemas.microsoft.com/office/drawing/2014/main" id="{561C43F4-A5B0-4A4E-A878-40D97F70C33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19" name="Text Box 223">
            <a:extLst>
              <a:ext uri="{FF2B5EF4-FFF2-40B4-BE49-F238E27FC236}">
                <a16:creationId xmlns:a16="http://schemas.microsoft.com/office/drawing/2014/main" id="{B78C1882-2C16-4BC1-BD1C-A5A1A498D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20" name="Text Box 224">
            <a:extLst>
              <a:ext uri="{FF2B5EF4-FFF2-40B4-BE49-F238E27FC236}">
                <a16:creationId xmlns:a16="http://schemas.microsoft.com/office/drawing/2014/main" id="{7B770364-D955-4A40-B054-AA55974598D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21" name="Text Box 228">
            <a:extLst>
              <a:ext uri="{FF2B5EF4-FFF2-40B4-BE49-F238E27FC236}">
                <a16:creationId xmlns:a16="http://schemas.microsoft.com/office/drawing/2014/main" id="{83B723AF-8F52-4E46-9176-FC5BE77E27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22" name="Text Box 229">
            <a:extLst>
              <a:ext uri="{FF2B5EF4-FFF2-40B4-BE49-F238E27FC236}">
                <a16:creationId xmlns:a16="http://schemas.microsoft.com/office/drawing/2014/main" id="{3CC96BC9-CAA8-4426-B687-91DDA2B6CF1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23" name="Text Box 233">
            <a:extLst>
              <a:ext uri="{FF2B5EF4-FFF2-40B4-BE49-F238E27FC236}">
                <a16:creationId xmlns:a16="http://schemas.microsoft.com/office/drawing/2014/main" id="{49F1C7BA-0DD5-43A5-A079-8741C8CA8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24" name="Text Box 234">
            <a:extLst>
              <a:ext uri="{FF2B5EF4-FFF2-40B4-BE49-F238E27FC236}">
                <a16:creationId xmlns:a16="http://schemas.microsoft.com/office/drawing/2014/main" id="{0F11F649-347B-43DD-846B-35669D1C50B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25" name="Text Box 238">
            <a:extLst>
              <a:ext uri="{FF2B5EF4-FFF2-40B4-BE49-F238E27FC236}">
                <a16:creationId xmlns:a16="http://schemas.microsoft.com/office/drawing/2014/main" id="{B51D03BE-64B3-42B0-B165-3C227858B1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26" name="Text Box 239">
            <a:extLst>
              <a:ext uri="{FF2B5EF4-FFF2-40B4-BE49-F238E27FC236}">
                <a16:creationId xmlns:a16="http://schemas.microsoft.com/office/drawing/2014/main" id="{7CA7F94E-17F0-49DE-98E2-C76FAC0D68A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27" name="Text Box 242">
            <a:extLst>
              <a:ext uri="{FF2B5EF4-FFF2-40B4-BE49-F238E27FC236}">
                <a16:creationId xmlns:a16="http://schemas.microsoft.com/office/drawing/2014/main" id="{3923F9F9-CD9F-404F-AF72-E2E980444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28" name="Text Box 243">
            <a:extLst>
              <a:ext uri="{FF2B5EF4-FFF2-40B4-BE49-F238E27FC236}">
                <a16:creationId xmlns:a16="http://schemas.microsoft.com/office/drawing/2014/main" id="{7319D4AD-0DF0-4926-9B83-C275E2C8E8A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29" name="Text Box 247">
            <a:extLst>
              <a:ext uri="{FF2B5EF4-FFF2-40B4-BE49-F238E27FC236}">
                <a16:creationId xmlns:a16="http://schemas.microsoft.com/office/drawing/2014/main" id="{C30AF855-7A5E-4839-81CF-775B7D81E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0" name="Text Box 248">
            <a:extLst>
              <a:ext uri="{FF2B5EF4-FFF2-40B4-BE49-F238E27FC236}">
                <a16:creationId xmlns:a16="http://schemas.microsoft.com/office/drawing/2014/main" id="{8252CE70-DF25-4EC9-86EF-17E3CF9A4CE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1" name="Text Box 252">
            <a:extLst>
              <a:ext uri="{FF2B5EF4-FFF2-40B4-BE49-F238E27FC236}">
                <a16:creationId xmlns:a16="http://schemas.microsoft.com/office/drawing/2014/main" id="{E6667F74-350B-4FC4-B970-0E57250F7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2" name="Text Box 253">
            <a:extLst>
              <a:ext uri="{FF2B5EF4-FFF2-40B4-BE49-F238E27FC236}">
                <a16:creationId xmlns:a16="http://schemas.microsoft.com/office/drawing/2014/main" id="{0C0AD7F4-D71F-4480-9A14-7B6EF9B7B79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3" name="Text Box 257">
            <a:extLst>
              <a:ext uri="{FF2B5EF4-FFF2-40B4-BE49-F238E27FC236}">
                <a16:creationId xmlns:a16="http://schemas.microsoft.com/office/drawing/2014/main" id="{66022EDA-ED3B-4851-B85C-4E556EA0CB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4" name="Text Box 258">
            <a:extLst>
              <a:ext uri="{FF2B5EF4-FFF2-40B4-BE49-F238E27FC236}">
                <a16:creationId xmlns:a16="http://schemas.microsoft.com/office/drawing/2014/main" id="{10A665E5-7CD1-460E-9891-006A91111C9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5" name="Text Box 262">
            <a:extLst>
              <a:ext uri="{FF2B5EF4-FFF2-40B4-BE49-F238E27FC236}">
                <a16:creationId xmlns:a16="http://schemas.microsoft.com/office/drawing/2014/main" id="{45DC79B4-E13D-4C5E-986C-24CCB1632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6" name="Text Box 263">
            <a:extLst>
              <a:ext uri="{FF2B5EF4-FFF2-40B4-BE49-F238E27FC236}">
                <a16:creationId xmlns:a16="http://schemas.microsoft.com/office/drawing/2014/main" id="{8B8BDD3E-A68D-4C1E-B1F7-BDCB7487758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7" name="Text Box 268">
            <a:extLst>
              <a:ext uri="{FF2B5EF4-FFF2-40B4-BE49-F238E27FC236}">
                <a16:creationId xmlns:a16="http://schemas.microsoft.com/office/drawing/2014/main" id="{26D4EF49-EF22-4889-AC64-A3C8A874918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8" name="Text Box 167">
            <a:extLst>
              <a:ext uri="{FF2B5EF4-FFF2-40B4-BE49-F238E27FC236}">
                <a16:creationId xmlns:a16="http://schemas.microsoft.com/office/drawing/2014/main" id="{7F1B76D3-2F1D-4E27-948A-528BA8035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9" name="Text Box 168">
            <a:extLst>
              <a:ext uri="{FF2B5EF4-FFF2-40B4-BE49-F238E27FC236}">
                <a16:creationId xmlns:a16="http://schemas.microsoft.com/office/drawing/2014/main" id="{BC51A49D-8123-4D59-A433-151C97C26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40" name="Text Box 169">
            <a:extLst>
              <a:ext uri="{FF2B5EF4-FFF2-40B4-BE49-F238E27FC236}">
                <a16:creationId xmlns:a16="http://schemas.microsoft.com/office/drawing/2014/main" id="{70A14225-2F5C-49CF-9292-EE1D3734750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41" name="Text Box 170">
            <a:extLst>
              <a:ext uri="{FF2B5EF4-FFF2-40B4-BE49-F238E27FC236}">
                <a16:creationId xmlns:a16="http://schemas.microsoft.com/office/drawing/2014/main" id="{DBC0065C-D880-4E57-B4E0-8C9236031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42" name="Text Box 172">
            <a:extLst>
              <a:ext uri="{FF2B5EF4-FFF2-40B4-BE49-F238E27FC236}">
                <a16:creationId xmlns:a16="http://schemas.microsoft.com/office/drawing/2014/main" id="{3A8AB85A-1E72-4801-8102-FFB0A04AF0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43" name="Text Box 173">
            <a:extLst>
              <a:ext uri="{FF2B5EF4-FFF2-40B4-BE49-F238E27FC236}">
                <a16:creationId xmlns:a16="http://schemas.microsoft.com/office/drawing/2014/main" id="{E31BF2CA-0814-4F83-AA6D-272C1A94E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44" name="Text Box 174">
            <a:extLst>
              <a:ext uri="{FF2B5EF4-FFF2-40B4-BE49-F238E27FC236}">
                <a16:creationId xmlns:a16="http://schemas.microsoft.com/office/drawing/2014/main" id="{285242C9-66B2-471B-A539-E9C922784871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45" name="Text Box 175">
            <a:extLst>
              <a:ext uri="{FF2B5EF4-FFF2-40B4-BE49-F238E27FC236}">
                <a16:creationId xmlns:a16="http://schemas.microsoft.com/office/drawing/2014/main" id="{3501A626-699F-4B87-9C52-C42FA3C2D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46" name="Text Box 177">
            <a:extLst>
              <a:ext uri="{FF2B5EF4-FFF2-40B4-BE49-F238E27FC236}">
                <a16:creationId xmlns:a16="http://schemas.microsoft.com/office/drawing/2014/main" id="{BCA7D599-DBA4-4A20-BB83-3EA4AA46D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47" name="Text Box 178">
            <a:extLst>
              <a:ext uri="{FF2B5EF4-FFF2-40B4-BE49-F238E27FC236}">
                <a16:creationId xmlns:a16="http://schemas.microsoft.com/office/drawing/2014/main" id="{229EA8AF-AB50-4CEA-AFB2-4C8E3FB4459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48" name="Text Box 179">
            <a:extLst>
              <a:ext uri="{FF2B5EF4-FFF2-40B4-BE49-F238E27FC236}">
                <a16:creationId xmlns:a16="http://schemas.microsoft.com/office/drawing/2014/main" id="{545EA02D-2328-4561-8314-17E2427EB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49" name="Text Box 181">
            <a:extLst>
              <a:ext uri="{FF2B5EF4-FFF2-40B4-BE49-F238E27FC236}">
                <a16:creationId xmlns:a16="http://schemas.microsoft.com/office/drawing/2014/main" id="{06682A99-CCCD-4871-867A-CACBBE773D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50" name="Text Box 182">
            <a:extLst>
              <a:ext uri="{FF2B5EF4-FFF2-40B4-BE49-F238E27FC236}">
                <a16:creationId xmlns:a16="http://schemas.microsoft.com/office/drawing/2014/main" id="{09D42E88-42F8-4B62-98F9-E70E1BBC5C0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51" name="Text Box 183">
            <a:extLst>
              <a:ext uri="{FF2B5EF4-FFF2-40B4-BE49-F238E27FC236}">
                <a16:creationId xmlns:a16="http://schemas.microsoft.com/office/drawing/2014/main" id="{4F3151E5-BC1F-4DD1-97EF-28650D67E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52" name="Text Box 184">
            <a:extLst>
              <a:ext uri="{FF2B5EF4-FFF2-40B4-BE49-F238E27FC236}">
                <a16:creationId xmlns:a16="http://schemas.microsoft.com/office/drawing/2014/main" id="{2A4DAE41-AE2A-487E-BC07-014F011A2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53" name="Text Box 185">
            <a:extLst>
              <a:ext uri="{FF2B5EF4-FFF2-40B4-BE49-F238E27FC236}">
                <a16:creationId xmlns:a16="http://schemas.microsoft.com/office/drawing/2014/main" id="{2986BDE7-139B-4BBE-90BD-9CE0D75AB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54" name="Text Box 186">
            <a:extLst>
              <a:ext uri="{FF2B5EF4-FFF2-40B4-BE49-F238E27FC236}">
                <a16:creationId xmlns:a16="http://schemas.microsoft.com/office/drawing/2014/main" id="{D91D5C7E-C845-4D08-A2F6-B8BD0053D1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55" name="Text Box 187">
            <a:extLst>
              <a:ext uri="{FF2B5EF4-FFF2-40B4-BE49-F238E27FC236}">
                <a16:creationId xmlns:a16="http://schemas.microsoft.com/office/drawing/2014/main" id="{DC54E9B8-08AB-41C4-A395-AD851BCE92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56" name="Text Box 188">
            <a:extLst>
              <a:ext uri="{FF2B5EF4-FFF2-40B4-BE49-F238E27FC236}">
                <a16:creationId xmlns:a16="http://schemas.microsoft.com/office/drawing/2014/main" id="{C2C2849F-59C7-49FA-8629-40398B83C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57" name="Text Box 189">
            <a:extLst>
              <a:ext uri="{FF2B5EF4-FFF2-40B4-BE49-F238E27FC236}">
                <a16:creationId xmlns:a16="http://schemas.microsoft.com/office/drawing/2014/main" id="{0D7496F6-146D-4681-9AB1-6EE8B303598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58" name="Text Box 190">
            <a:extLst>
              <a:ext uri="{FF2B5EF4-FFF2-40B4-BE49-F238E27FC236}">
                <a16:creationId xmlns:a16="http://schemas.microsoft.com/office/drawing/2014/main" id="{A1E7A99F-2779-47F0-AF96-8FE5747F5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59" name="Text Box 192">
            <a:extLst>
              <a:ext uri="{FF2B5EF4-FFF2-40B4-BE49-F238E27FC236}">
                <a16:creationId xmlns:a16="http://schemas.microsoft.com/office/drawing/2014/main" id="{85F4BF9A-3047-46F3-B6A1-089D68C34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60" name="Text Box 193">
            <a:extLst>
              <a:ext uri="{FF2B5EF4-FFF2-40B4-BE49-F238E27FC236}">
                <a16:creationId xmlns:a16="http://schemas.microsoft.com/office/drawing/2014/main" id="{E679B0F3-BF33-4D59-8F40-A4C320582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61" name="Text Box 194">
            <a:extLst>
              <a:ext uri="{FF2B5EF4-FFF2-40B4-BE49-F238E27FC236}">
                <a16:creationId xmlns:a16="http://schemas.microsoft.com/office/drawing/2014/main" id="{7AF146C9-E38A-45C5-8D1C-31B04EBF3E3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62" name="Text Box 195">
            <a:extLst>
              <a:ext uri="{FF2B5EF4-FFF2-40B4-BE49-F238E27FC236}">
                <a16:creationId xmlns:a16="http://schemas.microsoft.com/office/drawing/2014/main" id="{BCFBEFBB-317C-4CAA-8F66-83513AE43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63" name="Text Box 197">
            <a:extLst>
              <a:ext uri="{FF2B5EF4-FFF2-40B4-BE49-F238E27FC236}">
                <a16:creationId xmlns:a16="http://schemas.microsoft.com/office/drawing/2014/main" id="{9CF4DC65-6D69-437B-B0BE-64CEECC47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64" name="Text Box 198">
            <a:extLst>
              <a:ext uri="{FF2B5EF4-FFF2-40B4-BE49-F238E27FC236}">
                <a16:creationId xmlns:a16="http://schemas.microsoft.com/office/drawing/2014/main" id="{4E562622-5936-437F-925E-9C7D60AD7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65" name="Text Box 199">
            <a:extLst>
              <a:ext uri="{FF2B5EF4-FFF2-40B4-BE49-F238E27FC236}">
                <a16:creationId xmlns:a16="http://schemas.microsoft.com/office/drawing/2014/main" id="{78688976-9A2F-4DD3-8B79-A3E38ADB005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66" name="Text Box 200">
            <a:extLst>
              <a:ext uri="{FF2B5EF4-FFF2-40B4-BE49-F238E27FC236}">
                <a16:creationId xmlns:a16="http://schemas.microsoft.com/office/drawing/2014/main" id="{83A30289-80E8-427B-B732-387AED2D2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67" name="Text Box 202">
            <a:extLst>
              <a:ext uri="{FF2B5EF4-FFF2-40B4-BE49-F238E27FC236}">
                <a16:creationId xmlns:a16="http://schemas.microsoft.com/office/drawing/2014/main" id="{F0AF68A8-15B7-4579-998E-79D032E00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68" name="Text Box 203">
            <a:extLst>
              <a:ext uri="{FF2B5EF4-FFF2-40B4-BE49-F238E27FC236}">
                <a16:creationId xmlns:a16="http://schemas.microsoft.com/office/drawing/2014/main" id="{308B05BA-A945-4936-9F95-182AAF8F2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69" name="Text Box 204">
            <a:extLst>
              <a:ext uri="{FF2B5EF4-FFF2-40B4-BE49-F238E27FC236}">
                <a16:creationId xmlns:a16="http://schemas.microsoft.com/office/drawing/2014/main" id="{A05FDFC2-246E-4B95-891F-8E0F787C8D4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70" name="Text Box 205">
            <a:extLst>
              <a:ext uri="{FF2B5EF4-FFF2-40B4-BE49-F238E27FC236}">
                <a16:creationId xmlns:a16="http://schemas.microsoft.com/office/drawing/2014/main" id="{FC07759B-CFDB-44CA-A38B-C1189938B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71" name="Text Box 207">
            <a:extLst>
              <a:ext uri="{FF2B5EF4-FFF2-40B4-BE49-F238E27FC236}">
                <a16:creationId xmlns:a16="http://schemas.microsoft.com/office/drawing/2014/main" id="{71317D32-B34F-4065-A8B9-74E7B5DEC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72" name="Text Box 208">
            <a:extLst>
              <a:ext uri="{FF2B5EF4-FFF2-40B4-BE49-F238E27FC236}">
                <a16:creationId xmlns:a16="http://schemas.microsoft.com/office/drawing/2014/main" id="{9533457F-1B10-4276-AC5D-50856327B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73" name="Text Box 210">
            <a:extLst>
              <a:ext uri="{FF2B5EF4-FFF2-40B4-BE49-F238E27FC236}">
                <a16:creationId xmlns:a16="http://schemas.microsoft.com/office/drawing/2014/main" id="{8B47A548-77A1-4D8D-B231-EF17881F32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74" name="Text Box 212">
            <a:extLst>
              <a:ext uri="{FF2B5EF4-FFF2-40B4-BE49-F238E27FC236}">
                <a16:creationId xmlns:a16="http://schemas.microsoft.com/office/drawing/2014/main" id="{73E3A135-DDDC-4DE4-9696-F12346D060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75" name="Text Box 213">
            <a:extLst>
              <a:ext uri="{FF2B5EF4-FFF2-40B4-BE49-F238E27FC236}">
                <a16:creationId xmlns:a16="http://schemas.microsoft.com/office/drawing/2014/main" id="{AAD49AED-50C1-40AA-8CB2-63569CC41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76" name="Text Box 215">
            <a:extLst>
              <a:ext uri="{FF2B5EF4-FFF2-40B4-BE49-F238E27FC236}">
                <a16:creationId xmlns:a16="http://schemas.microsoft.com/office/drawing/2014/main" id="{34E80D1E-C230-45F2-B1CE-9725B8D3F2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77" name="Text Box 217">
            <a:extLst>
              <a:ext uri="{FF2B5EF4-FFF2-40B4-BE49-F238E27FC236}">
                <a16:creationId xmlns:a16="http://schemas.microsoft.com/office/drawing/2014/main" id="{21AD19C9-0A74-4A60-A2FD-A1A02639FA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78" name="Text Box 218">
            <a:extLst>
              <a:ext uri="{FF2B5EF4-FFF2-40B4-BE49-F238E27FC236}">
                <a16:creationId xmlns:a16="http://schemas.microsoft.com/office/drawing/2014/main" id="{2A5B1148-26C6-4A4D-B81D-DED5306CA5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79" name="Text Box 220">
            <a:extLst>
              <a:ext uri="{FF2B5EF4-FFF2-40B4-BE49-F238E27FC236}">
                <a16:creationId xmlns:a16="http://schemas.microsoft.com/office/drawing/2014/main" id="{58329F56-0D09-4A77-A002-4644A760ED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80" name="Text Box 222">
            <a:extLst>
              <a:ext uri="{FF2B5EF4-FFF2-40B4-BE49-F238E27FC236}">
                <a16:creationId xmlns:a16="http://schemas.microsoft.com/office/drawing/2014/main" id="{3AF58106-E9C0-4C9D-A148-75A5B31192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81" name="Text Box 225">
            <a:extLst>
              <a:ext uri="{FF2B5EF4-FFF2-40B4-BE49-F238E27FC236}">
                <a16:creationId xmlns:a16="http://schemas.microsoft.com/office/drawing/2014/main" id="{2C6B04BA-D968-4141-8018-61B487B48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82" name="Text Box 8">
            <a:extLst>
              <a:ext uri="{FF2B5EF4-FFF2-40B4-BE49-F238E27FC236}">
                <a16:creationId xmlns:a16="http://schemas.microsoft.com/office/drawing/2014/main" id="{2680C78F-CC10-4E3D-82E4-821D8C3A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83" name="Text Box 9">
            <a:extLst>
              <a:ext uri="{FF2B5EF4-FFF2-40B4-BE49-F238E27FC236}">
                <a16:creationId xmlns:a16="http://schemas.microsoft.com/office/drawing/2014/main" id="{E136A1DA-C969-47D1-AEA3-09923557572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84" name="Text Box 40">
            <a:extLst>
              <a:ext uri="{FF2B5EF4-FFF2-40B4-BE49-F238E27FC236}">
                <a16:creationId xmlns:a16="http://schemas.microsoft.com/office/drawing/2014/main" id="{275D0D72-0687-46C4-9386-7D89FD7290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85" name="Text Box 41">
            <a:extLst>
              <a:ext uri="{FF2B5EF4-FFF2-40B4-BE49-F238E27FC236}">
                <a16:creationId xmlns:a16="http://schemas.microsoft.com/office/drawing/2014/main" id="{8989FE9B-60D5-4CDA-829A-15C047C94C4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86" name="Text Box 48">
            <a:extLst>
              <a:ext uri="{FF2B5EF4-FFF2-40B4-BE49-F238E27FC236}">
                <a16:creationId xmlns:a16="http://schemas.microsoft.com/office/drawing/2014/main" id="{DE186FB9-4F8E-4D53-9E9A-4025BD1A3D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87" name="Text Box 49">
            <a:extLst>
              <a:ext uri="{FF2B5EF4-FFF2-40B4-BE49-F238E27FC236}">
                <a16:creationId xmlns:a16="http://schemas.microsoft.com/office/drawing/2014/main" id="{1370D5AD-4CE6-446F-82DB-D43A0228AA0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88" name="Text Box 53">
            <a:extLst>
              <a:ext uri="{FF2B5EF4-FFF2-40B4-BE49-F238E27FC236}">
                <a16:creationId xmlns:a16="http://schemas.microsoft.com/office/drawing/2014/main" id="{71F6B10D-08E4-4B4D-88AA-2C0BF0984D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89" name="Text Box 54">
            <a:extLst>
              <a:ext uri="{FF2B5EF4-FFF2-40B4-BE49-F238E27FC236}">
                <a16:creationId xmlns:a16="http://schemas.microsoft.com/office/drawing/2014/main" id="{BFA5A6FB-DE66-445E-97AD-95F3A5721EF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90" name="Text Box 58">
            <a:extLst>
              <a:ext uri="{FF2B5EF4-FFF2-40B4-BE49-F238E27FC236}">
                <a16:creationId xmlns:a16="http://schemas.microsoft.com/office/drawing/2014/main" id="{AC6C6E08-9739-4AFC-AD06-C9CF7EA9E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91" name="Text Box 68">
            <a:extLst>
              <a:ext uri="{FF2B5EF4-FFF2-40B4-BE49-F238E27FC236}">
                <a16:creationId xmlns:a16="http://schemas.microsoft.com/office/drawing/2014/main" id="{43246337-F187-469E-9DD2-7D4379A40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92" name="Text Box 69">
            <a:extLst>
              <a:ext uri="{FF2B5EF4-FFF2-40B4-BE49-F238E27FC236}">
                <a16:creationId xmlns:a16="http://schemas.microsoft.com/office/drawing/2014/main" id="{BFD8B8D7-5DAC-4DDA-91C2-99B41BD6A7F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93" name="Text Box 73">
            <a:extLst>
              <a:ext uri="{FF2B5EF4-FFF2-40B4-BE49-F238E27FC236}">
                <a16:creationId xmlns:a16="http://schemas.microsoft.com/office/drawing/2014/main" id="{8ABA0A62-DE31-4DD0-B3BD-A33E5A978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94" name="Text Box 74">
            <a:extLst>
              <a:ext uri="{FF2B5EF4-FFF2-40B4-BE49-F238E27FC236}">
                <a16:creationId xmlns:a16="http://schemas.microsoft.com/office/drawing/2014/main" id="{D7E572A8-3195-453C-9BB8-7EF334CBFD0C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95" name="Text Box 78">
            <a:extLst>
              <a:ext uri="{FF2B5EF4-FFF2-40B4-BE49-F238E27FC236}">
                <a16:creationId xmlns:a16="http://schemas.microsoft.com/office/drawing/2014/main" id="{6F7B5056-1DF3-4793-BA8E-98A77B344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96" name="Text Box 79">
            <a:extLst>
              <a:ext uri="{FF2B5EF4-FFF2-40B4-BE49-F238E27FC236}">
                <a16:creationId xmlns:a16="http://schemas.microsoft.com/office/drawing/2014/main" id="{91B236B1-E7A7-4885-BABE-10B082B0207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97" name="Text Box 83">
            <a:extLst>
              <a:ext uri="{FF2B5EF4-FFF2-40B4-BE49-F238E27FC236}">
                <a16:creationId xmlns:a16="http://schemas.microsoft.com/office/drawing/2014/main" id="{D52B23E2-2B80-4627-87F1-83169FF8B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98" name="Text Box 84">
            <a:extLst>
              <a:ext uri="{FF2B5EF4-FFF2-40B4-BE49-F238E27FC236}">
                <a16:creationId xmlns:a16="http://schemas.microsoft.com/office/drawing/2014/main" id="{0FA58A58-6D55-4F73-A4EB-440B279152F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99" name="Text Box 88">
            <a:extLst>
              <a:ext uri="{FF2B5EF4-FFF2-40B4-BE49-F238E27FC236}">
                <a16:creationId xmlns:a16="http://schemas.microsoft.com/office/drawing/2014/main" id="{B0CBDD2F-5689-4EA6-83FF-EAF17BB4D9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00" name="Text Box 89">
            <a:extLst>
              <a:ext uri="{FF2B5EF4-FFF2-40B4-BE49-F238E27FC236}">
                <a16:creationId xmlns:a16="http://schemas.microsoft.com/office/drawing/2014/main" id="{D856D7B4-F74E-420C-A311-FA1FA52F91A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01" name="Text Box 93">
            <a:extLst>
              <a:ext uri="{FF2B5EF4-FFF2-40B4-BE49-F238E27FC236}">
                <a16:creationId xmlns:a16="http://schemas.microsoft.com/office/drawing/2014/main" id="{A44EB21C-83AB-4630-B34B-EEA34BA88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02" name="Text Box 94">
            <a:extLst>
              <a:ext uri="{FF2B5EF4-FFF2-40B4-BE49-F238E27FC236}">
                <a16:creationId xmlns:a16="http://schemas.microsoft.com/office/drawing/2014/main" id="{E430C4E6-7E92-48D1-8088-71576596362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03" name="Text Box 98">
            <a:extLst>
              <a:ext uri="{FF2B5EF4-FFF2-40B4-BE49-F238E27FC236}">
                <a16:creationId xmlns:a16="http://schemas.microsoft.com/office/drawing/2014/main" id="{C370250C-DB52-466A-95E6-8E9D05E04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04" name="Text Box 99">
            <a:extLst>
              <a:ext uri="{FF2B5EF4-FFF2-40B4-BE49-F238E27FC236}">
                <a16:creationId xmlns:a16="http://schemas.microsoft.com/office/drawing/2014/main" id="{DCCF914A-6129-41BD-9F5B-A8B599F5B7A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9336088"/>
            <a:ext cx="23812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05" name="Text Box 168">
            <a:extLst>
              <a:ext uri="{FF2B5EF4-FFF2-40B4-BE49-F238E27FC236}">
                <a16:creationId xmlns:a16="http://schemas.microsoft.com/office/drawing/2014/main" id="{39654C22-28CF-4B31-B600-E19BB5F3A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06" name="Text Box 169">
            <a:extLst>
              <a:ext uri="{FF2B5EF4-FFF2-40B4-BE49-F238E27FC236}">
                <a16:creationId xmlns:a16="http://schemas.microsoft.com/office/drawing/2014/main" id="{6A71DDE9-C993-42BF-83FB-98D59E4BF9B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07" name="Text Box 173">
            <a:extLst>
              <a:ext uri="{FF2B5EF4-FFF2-40B4-BE49-F238E27FC236}">
                <a16:creationId xmlns:a16="http://schemas.microsoft.com/office/drawing/2014/main" id="{0DAEF47A-A0AB-4E91-B09B-9D4D1CAA1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08" name="Text Box 174">
            <a:extLst>
              <a:ext uri="{FF2B5EF4-FFF2-40B4-BE49-F238E27FC236}">
                <a16:creationId xmlns:a16="http://schemas.microsoft.com/office/drawing/2014/main" id="{07EF7E46-624D-4C02-BDC1-49737039B58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09" name="Text Box 177">
            <a:extLst>
              <a:ext uri="{FF2B5EF4-FFF2-40B4-BE49-F238E27FC236}">
                <a16:creationId xmlns:a16="http://schemas.microsoft.com/office/drawing/2014/main" id="{135E84EC-1C72-45CC-B71D-8122640EFB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10" name="Text Box 178">
            <a:extLst>
              <a:ext uri="{FF2B5EF4-FFF2-40B4-BE49-F238E27FC236}">
                <a16:creationId xmlns:a16="http://schemas.microsoft.com/office/drawing/2014/main" id="{BED6AE02-EBC3-4B6B-B024-9D1D1EEB05B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11" name="Text Box 181">
            <a:extLst>
              <a:ext uri="{FF2B5EF4-FFF2-40B4-BE49-F238E27FC236}">
                <a16:creationId xmlns:a16="http://schemas.microsoft.com/office/drawing/2014/main" id="{467309D2-22ED-4D5A-B203-5771FC9BDF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12" name="Text Box 182">
            <a:extLst>
              <a:ext uri="{FF2B5EF4-FFF2-40B4-BE49-F238E27FC236}">
                <a16:creationId xmlns:a16="http://schemas.microsoft.com/office/drawing/2014/main" id="{512318B4-34CD-4C17-B0E6-79723EA765C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13" name="Text Box 184">
            <a:extLst>
              <a:ext uri="{FF2B5EF4-FFF2-40B4-BE49-F238E27FC236}">
                <a16:creationId xmlns:a16="http://schemas.microsoft.com/office/drawing/2014/main" id="{60220A13-1040-4905-B7D8-B8A1898309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14" name="Text Box 188">
            <a:extLst>
              <a:ext uri="{FF2B5EF4-FFF2-40B4-BE49-F238E27FC236}">
                <a16:creationId xmlns:a16="http://schemas.microsoft.com/office/drawing/2014/main" id="{15467551-B187-4E82-B945-2C58B702B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15" name="Text Box 189">
            <a:extLst>
              <a:ext uri="{FF2B5EF4-FFF2-40B4-BE49-F238E27FC236}">
                <a16:creationId xmlns:a16="http://schemas.microsoft.com/office/drawing/2014/main" id="{A11AFB6A-D00A-44D6-B598-AD5A236461BB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16" name="Text Box 193">
            <a:extLst>
              <a:ext uri="{FF2B5EF4-FFF2-40B4-BE49-F238E27FC236}">
                <a16:creationId xmlns:a16="http://schemas.microsoft.com/office/drawing/2014/main" id="{16C11B45-490A-4A4E-8EC6-5B220F3DCF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17" name="Text Box 194">
            <a:extLst>
              <a:ext uri="{FF2B5EF4-FFF2-40B4-BE49-F238E27FC236}">
                <a16:creationId xmlns:a16="http://schemas.microsoft.com/office/drawing/2014/main" id="{454B9364-2FBF-45B6-9083-08171C573C6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18" name="Text Box 198">
            <a:extLst>
              <a:ext uri="{FF2B5EF4-FFF2-40B4-BE49-F238E27FC236}">
                <a16:creationId xmlns:a16="http://schemas.microsoft.com/office/drawing/2014/main" id="{5DB29DB9-7554-43CC-B1CD-CDEB3C5768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19" name="Text Box 199">
            <a:extLst>
              <a:ext uri="{FF2B5EF4-FFF2-40B4-BE49-F238E27FC236}">
                <a16:creationId xmlns:a16="http://schemas.microsoft.com/office/drawing/2014/main" id="{E43CC46E-0860-4D35-937B-41DDE33B31D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20" name="Text Box 203">
            <a:extLst>
              <a:ext uri="{FF2B5EF4-FFF2-40B4-BE49-F238E27FC236}">
                <a16:creationId xmlns:a16="http://schemas.microsoft.com/office/drawing/2014/main" id="{F2980ACB-1BAA-4308-AFD7-80232AA78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21" name="Text Box 204">
            <a:extLst>
              <a:ext uri="{FF2B5EF4-FFF2-40B4-BE49-F238E27FC236}">
                <a16:creationId xmlns:a16="http://schemas.microsoft.com/office/drawing/2014/main" id="{BD52DDDC-4219-4246-9EE4-8D345FC3A6D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22" name="Text Box 208">
            <a:extLst>
              <a:ext uri="{FF2B5EF4-FFF2-40B4-BE49-F238E27FC236}">
                <a16:creationId xmlns:a16="http://schemas.microsoft.com/office/drawing/2014/main" id="{7AB5ED7B-6A39-4AEF-AF26-F37436289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23" name="Text Box 209">
            <a:extLst>
              <a:ext uri="{FF2B5EF4-FFF2-40B4-BE49-F238E27FC236}">
                <a16:creationId xmlns:a16="http://schemas.microsoft.com/office/drawing/2014/main" id="{FB5AFE4B-2DD1-4CE0-BAF1-28EB70D27287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24" name="Text Box 213">
            <a:extLst>
              <a:ext uri="{FF2B5EF4-FFF2-40B4-BE49-F238E27FC236}">
                <a16:creationId xmlns:a16="http://schemas.microsoft.com/office/drawing/2014/main" id="{7C2DE08A-7227-4980-87F4-587849AF8B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25" name="Text Box 214">
            <a:extLst>
              <a:ext uri="{FF2B5EF4-FFF2-40B4-BE49-F238E27FC236}">
                <a16:creationId xmlns:a16="http://schemas.microsoft.com/office/drawing/2014/main" id="{289255F9-06B2-43B7-8F08-C5B4A514BBB8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26" name="Text Box 218">
            <a:extLst>
              <a:ext uri="{FF2B5EF4-FFF2-40B4-BE49-F238E27FC236}">
                <a16:creationId xmlns:a16="http://schemas.microsoft.com/office/drawing/2014/main" id="{8CAE7276-267B-4CE6-893F-0F2F7FF21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27" name="Text Box 219">
            <a:extLst>
              <a:ext uri="{FF2B5EF4-FFF2-40B4-BE49-F238E27FC236}">
                <a16:creationId xmlns:a16="http://schemas.microsoft.com/office/drawing/2014/main" id="{18FDF2C5-D17D-43D9-BDAD-BEA05302BFBE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28" name="Text Box 223">
            <a:extLst>
              <a:ext uri="{FF2B5EF4-FFF2-40B4-BE49-F238E27FC236}">
                <a16:creationId xmlns:a16="http://schemas.microsoft.com/office/drawing/2014/main" id="{594BCC9C-C027-4516-B24F-7D0118706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29" name="Text Box 224">
            <a:extLst>
              <a:ext uri="{FF2B5EF4-FFF2-40B4-BE49-F238E27FC236}">
                <a16:creationId xmlns:a16="http://schemas.microsoft.com/office/drawing/2014/main" id="{68BA6A93-9BEA-4B45-BBDE-AC6021DB79E9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0" name="Text Box 228">
            <a:extLst>
              <a:ext uri="{FF2B5EF4-FFF2-40B4-BE49-F238E27FC236}">
                <a16:creationId xmlns:a16="http://schemas.microsoft.com/office/drawing/2014/main" id="{15EF4302-9CD4-43D9-BA6E-52080FB34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1" name="Text Box 229">
            <a:extLst>
              <a:ext uri="{FF2B5EF4-FFF2-40B4-BE49-F238E27FC236}">
                <a16:creationId xmlns:a16="http://schemas.microsoft.com/office/drawing/2014/main" id="{1215DBAA-CEFD-4685-9EBA-BF0B68CF135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2" name="Text Box 233">
            <a:extLst>
              <a:ext uri="{FF2B5EF4-FFF2-40B4-BE49-F238E27FC236}">
                <a16:creationId xmlns:a16="http://schemas.microsoft.com/office/drawing/2014/main" id="{24C9BCF5-4D7E-498B-BE85-74D218357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3" name="Text Box 234">
            <a:extLst>
              <a:ext uri="{FF2B5EF4-FFF2-40B4-BE49-F238E27FC236}">
                <a16:creationId xmlns:a16="http://schemas.microsoft.com/office/drawing/2014/main" id="{98A2022D-034E-474D-B9FF-EFE58B6F7A3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4" name="Text Box 238">
            <a:extLst>
              <a:ext uri="{FF2B5EF4-FFF2-40B4-BE49-F238E27FC236}">
                <a16:creationId xmlns:a16="http://schemas.microsoft.com/office/drawing/2014/main" id="{57C4F746-7860-46A5-BCB8-25001C7B0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5" name="Text Box 239">
            <a:extLst>
              <a:ext uri="{FF2B5EF4-FFF2-40B4-BE49-F238E27FC236}">
                <a16:creationId xmlns:a16="http://schemas.microsoft.com/office/drawing/2014/main" id="{73ED2357-07FE-4DF6-9A78-276C82BFC39F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127625" y="8523288"/>
            <a:ext cx="2381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6" name="Text Box 242">
            <a:extLst>
              <a:ext uri="{FF2B5EF4-FFF2-40B4-BE49-F238E27FC236}">
                <a16:creationId xmlns:a16="http://schemas.microsoft.com/office/drawing/2014/main" id="{11BC2B96-883D-47A6-81C8-4FDAAE38F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7" name="Text Box 247">
            <a:extLst>
              <a:ext uri="{FF2B5EF4-FFF2-40B4-BE49-F238E27FC236}">
                <a16:creationId xmlns:a16="http://schemas.microsoft.com/office/drawing/2014/main" id="{572EDF32-25F3-4036-AD3A-51532609CA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8" name="Text Box 252">
            <a:extLst>
              <a:ext uri="{FF2B5EF4-FFF2-40B4-BE49-F238E27FC236}">
                <a16:creationId xmlns:a16="http://schemas.microsoft.com/office/drawing/2014/main" id="{0313571A-2C51-49E1-A1EE-5D47F9047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9" name="Text Box 257">
            <a:extLst>
              <a:ext uri="{FF2B5EF4-FFF2-40B4-BE49-F238E27FC236}">
                <a16:creationId xmlns:a16="http://schemas.microsoft.com/office/drawing/2014/main" id="{F46BF6AE-2852-4545-8463-74C1F4714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40" name="Text Box 262">
            <a:extLst>
              <a:ext uri="{FF2B5EF4-FFF2-40B4-BE49-F238E27FC236}">
                <a16:creationId xmlns:a16="http://schemas.microsoft.com/office/drawing/2014/main" id="{61932242-4FA2-43E1-BABA-9AE397F1B1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41" name="Text Box 167">
            <a:extLst>
              <a:ext uri="{FF2B5EF4-FFF2-40B4-BE49-F238E27FC236}">
                <a16:creationId xmlns:a16="http://schemas.microsoft.com/office/drawing/2014/main" id="{09ACB893-9B6F-49D4-912A-8739F1D085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42" name="Text Box 168">
            <a:extLst>
              <a:ext uri="{FF2B5EF4-FFF2-40B4-BE49-F238E27FC236}">
                <a16:creationId xmlns:a16="http://schemas.microsoft.com/office/drawing/2014/main" id="{36085436-ABC7-4C07-92D3-1223FEBB6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43" name="Text Box 169">
            <a:extLst>
              <a:ext uri="{FF2B5EF4-FFF2-40B4-BE49-F238E27FC236}">
                <a16:creationId xmlns:a16="http://schemas.microsoft.com/office/drawing/2014/main" id="{9923CA45-0B69-47DB-B14B-0FD9ADCC4ABA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44" name="Text Box 170">
            <a:extLst>
              <a:ext uri="{FF2B5EF4-FFF2-40B4-BE49-F238E27FC236}">
                <a16:creationId xmlns:a16="http://schemas.microsoft.com/office/drawing/2014/main" id="{0F7F37BA-5226-4E8B-B3D0-6554B0F52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45" name="Text Box 172">
            <a:extLst>
              <a:ext uri="{FF2B5EF4-FFF2-40B4-BE49-F238E27FC236}">
                <a16:creationId xmlns:a16="http://schemas.microsoft.com/office/drawing/2014/main" id="{2C976413-D6F2-462C-8AB4-EDCA8FD13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46" name="Text Box 173">
            <a:extLst>
              <a:ext uri="{FF2B5EF4-FFF2-40B4-BE49-F238E27FC236}">
                <a16:creationId xmlns:a16="http://schemas.microsoft.com/office/drawing/2014/main" id="{46B32FA1-F890-4A96-B7A3-6033C6F31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47" name="Text Box 174">
            <a:extLst>
              <a:ext uri="{FF2B5EF4-FFF2-40B4-BE49-F238E27FC236}">
                <a16:creationId xmlns:a16="http://schemas.microsoft.com/office/drawing/2014/main" id="{CE6B5FC9-56B1-4FF5-930B-5C67C48B606D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48" name="Text Box 175">
            <a:extLst>
              <a:ext uri="{FF2B5EF4-FFF2-40B4-BE49-F238E27FC236}">
                <a16:creationId xmlns:a16="http://schemas.microsoft.com/office/drawing/2014/main" id="{4F00A0A6-3B68-4446-8CEC-16F5E1D83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49" name="Text Box 177">
            <a:extLst>
              <a:ext uri="{FF2B5EF4-FFF2-40B4-BE49-F238E27FC236}">
                <a16:creationId xmlns:a16="http://schemas.microsoft.com/office/drawing/2014/main" id="{0B8FAC19-0448-401E-9AFC-188AD17EB7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50" name="Text Box 178">
            <a:extLst>
              <a:ext uri="{FF2B5EF4-FFF2-40B4-BE49-F238E27FC236}">
                <a16:creationId xmlns:a16="http://schemas.microsoft.com/office/drawing/2014/main" id="{D7ACF21B-FC2B-4402-9AD6-712EFE494AE2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51" name="Text Box 179">
            <a:extLst>
              <a:ext uri="{FF2B5EF4-FFF2-40B4-BE49-F238E27FC236}">
                <a16:creationId xmlns:a16="http://schemas.microsoft.com/office/drawing/2014/main" id="{E81D5D4A-77D3-4467-B53B-C027BB779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52" name="Text Box 181">
            <a:extLst>
              <a:ext uri="{FF2B5EF4-FFF2-40B4-BE49-F238E27FC236}">
                <a16:creationId xmlns:a16="http://schemas.microsoft.com/office/drawing/2014/main" id="{DC425AE3-695C-4CED-9470-9719A478EA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53" name="Text Box 182">
            <a:extLst>
              <a:ext uri="{FF2B5EF4-FFF2-40B4-BE49-F238E27FC236}">
                <a16:creationId xmlns:a16="http://schemas.microsoft.com/office/drawing/2014/main" id="{CDA8D082-F3F9-4E9E-9B9C-70613320D754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54" name="Text Box 183">
            <a:extLst>
              <a:ext uri="{FF2B5EF4-FFF2-40B4-BE49-F238E27FC236}">
                <a16:creationId xmlns:a16="http://schemas.microsoft.com/office/drawing/2014/main" id="{FA9BC26F-CB77-4422-A66D-7A734EC47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55" name="Text Box 184">
            <a:extLst>
              <a:ext uri="{FF2B5EF4-FFF2-40B4-BE49-F238E27FC236}">
                <a16:creationId xmlns:a16="http://schemas.microsoft.com/office/drawing/2014/main" id="{F4BC164C-D409-4E17-846F-66E51BC30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56" name="Text Box 185">
            <a:extLst>
              <a:ext uri="{FF2B5EF4-FFF2-40B4-BE49-F238E27FC236}">
                <a16:creationId xmlns:a16="http://schemas.microsoft.com/office/drawing/2014/main" id="{D227EC35-54B4-4625-A358-A36F226164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57" name="Text Box 186">
            <a:extLst>
              <a:ext uri="{FF2B5EF4-FFF2-40B4-BE49-F238E27FC236}">
                <a16:creationId xmlns:a16="http://schemas.microsoft.com/office/drawing/2014/main" id="{CB2DAE22-096B-4B1C-BA8F-971D3552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58" name="Text Box 187">
            <a:extLst>
              <a:ext uri="{FF2B5EF4-FFF2-40B4-BE49-F238E27FC236}">
                <a16:creationId xmlns:a16="http://schemas.microsoft.com/office/drawing/2014/main" id="{93B65FA5-0F02-41EE-B946-A73020FDA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59" name="Text Box 188">
            <a:extLst>
              <a:ext uri="{FF2B5EF4-FFF2-40B4-BE49-F238E27FC236}">
                <a16:creationId xmlns:a16="http://schemas.microsoft.com/office/drawing/2014/main" id="{BD7B6C91-7523-4C44-B0EB-762D018EB2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60" name="Text Box 189">
            <a:extLst>
              <a:ext uri="{FF2B5EF4-FFF2-40B4-BE49-F238E27FC236}">
                <a16:creationId xmlns:a16="http://schemas.microsoft.com/office/drawing/2014/main" id="{7A0050E6-FEC8-4F34-B583-0AA3668E4A15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61" name="Text Box 190">
            <a:extLst>
              <a:ext uri="{FF2B5EF4-FFF2-40B4-BE49-F238E27FC236}">
                <a16:creationId xmlns:a16="http://schemas.microsoft.com/office/drawing/2014/main" id="{8E1AFE7C-F130-49FB-B992-886590750C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62" name="Text Box 192">
            <a:extLst>
              <a:ext uri="{FF2B5EF4-FFF2-40B4-BE49-F238E27FC236}">
                <a16:creationId xmlns:a16="http://schemas.microsoft.com/office/drawing/2014/main" id="{0F9F5023-199B-469C-B1AC-F96D7912F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63" name="Text Box 193">
            <a:extLst>
              <a:ext uri="{FF2B5EF4-FFF2-40B4-BE49-F238E27FC236}">
                <a16:creationId xmlns:a16="http://schemas.microsoft.com/office/drawing/2014/main" id="{EDC1219A-E0B8-4B0E-A036-4A6A55294D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64" name="Text Box 194">
            <a:extLst>
              <a:ext uri="{FF2B5EF4-FFF2-40B4-BE49-F238E27FC236}">
                <a16:creationId xmlns:a16="http://schemas.microsoft.com/office/drawing/2014/main" id="{C82FAD28-0473-4C5F-94DD-B2E64E5B38D0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5099050" y="8523288"/>
            <a:ext cx="23812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65" name="Text Box 195">
            <a:extLst>
              <a:ext uri="{FF2B5EF4-FFF2-40B4-BE49-F238E27FC236}">
                <a16:creationId xmlns:a16="http://schemas.microsoft.com/office/drawing/2014/main" id="{F05E1C90-FFCF-48C9-A4EB-4B465C24A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66" name="Text Box 197">
            <a:extLst>
              <a:ext uri="{FF2B5EF4-FFF2-40B4-BE49-F238E27FC236}">
                <a16:creationId xmlns:a16="http://schemas.microsoft.com/office/drawing/2014/main" id="{7E5265DA-5365-43FD-85A9-63E84FF6C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67" name="Text Box 198">
            <a:extLst>
              <a:ext uri="{FF2B5EF4-FFF2-40B4-BE49-F238E27FC236}">
                <a16:creationId xmlns:a16="http://schemas.microsoft.com/office/drawing/2014/main" id="{DD0B53F5-FBE9-4A9C-AD1E-64D90FB66B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68" name="Text Box 200">
            <a:extLst>
              <a:ext uri="{FF2B5EF4-FFF2-40B4-BE49-F238E27FC236}">
                <a16:creationId xmlns:a16="http://schemas.microsoft.com/office/drawing/2014/main" id="{099EAFEB-1D52-4747-843C-48E473422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69" name="Text Box 202">
            <a:extLst>
              <a:ext uri="{FF2B5EF4-FFF2-40B4-BE49-F238E27FC236}">
                <a16:creationId xmlns:a16="http://schemas.microsoft.com/office/drawing/2014/main" id="{C9716AA6-3169-4A63-8C54-C7E3AF809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70" name="Text Box 203">
            <a:extLst>
              <a:ext uri="{FF2B5EF4-FFF2-40B4-BE49-F238E27FC236}">
                <a16:creationId xmlns:a16="http://schemas.microsoft.com/office/drawing/2014/main" id="{A9460E2B-4999-4E14-8AD4-C79048E928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71" name="Text Box 205">
            <a:extLst>
              <a:ext uri="{FF2B5EF4-FFF2-40B4-BE49-F238E27FC236}">
                <a16:creationId xmlns:a16="http://schemas.microsoft.com/office/drawing/2014/main" id="{D91630B9-3D91-463F-8D5F-7ED8BF7FA0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72" name="Text Box 207">
            <a:extLst>
              <a:ext uri="{FF2B5EF4-FFF2-40B4-BE49-F238E27FC236}">
                <a16:creationId xmlns:a16="http://schemas.microsoft.com/office/drawing/2014/main" id="{D252BBE3-09D0-483E-9BFB-03F5647628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73" name="Text Box 208">
            <a:extLst>
              <a:ext uri="{FF2B5EF4-FFF2-40B4-BE49-F238E27FC236}">
                <a16:creationId xmlns:a16="http://schemas.microsoft.com/office/drawing/2014/main" id="{73D4F71B-2192-415C-8E9E-0424CFA09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74" name="Text Box 210">
            <a:extLst>
              <a:ext uri="{FF2B5EF4-FFF2-40B4-BE49-F238E27FC236}">
                <a16:creationId xmlns:a16="http://schemas.microsoft.com/office/drawing/2014/main" id="{DF900FE1-3F2A-401A-A5E2-118D964125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75" name="Text Box 212">
            <a:extLst>
              <a:ext uri="{FF2B5EF4-FFF2-40B4-BE49-F238E27FC236}">
                <a16:creationId xmlns:a16="http://schemas.microsoft.com/office/drawing/2014/main" id="{1E144F3E-24E1-4D9E-9047-4B4100C24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76" name="Text Box 213">
            <a:extLst>
              <a:ext uri="{FF2B5EF4-FFF2-40B4-BE49-F238E27FC236}">
                <a16:creationId xmlns:a16="http://schemas.microsoft.com/office/drawing/2014/main" id="{6925B4F1-AB44-40AA-AC82-EBFF1D4C22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77" name="Text Box 215">
            <a:extLst>
              <a:ext uri="{FF2B5EF4-FFF2-40B4-BE49-F238E27FC236}">
                <a16:creationId xmlns:a16="http://schemas.microsoft.com/office/drawing/2014/main" id="{3C5CFD71-3210-4B83-97C9-EB0DCE78B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78" name="Text Box 217">
            <a:extLst>
              <a:ext uri="{FF2B5EF4-FFF2-40B4-BE49-F238E27FC236}">
                <a16:creationId xmlns:a16="http://schemas.microsoft.com/office/drawing/2014/main" id="{5C23E60A-70E1-4853-A5B4-0B08C35FC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79" name="Text Box 218">
            <a:extLst>
              <a:ext uri="{FF2B5EF4-FFF2-40B4-BE49-F238E27FC236}">
                <a16:creationId xmlns:a16="http://schemas.microsoft.com/office/drawing/2014/main" id="{8CE0F874-BC92-40E2-8DC0-20C67B1CD7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80" name="Text Box 220">
            <a:extLst>
              <a:ext uri="{FF2B5EF4-FFF2-40B4-BE49-F238E27FC236}">
                <a16:creationId xmlns:a16="http://schemas.microsoft.com/office/drawing/2014/main" id="{EB27E61E-EC4F-4074-BF07-71B615470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81" name="Text Box 222">
            <a:extLst>
              <a:ext uri="{FF2B5EF4-FFF2-40B4-BE49-F238E27FC236}">
                <a16:creationId xmlns:a16="http://schemas.microsoft.com/office/drawing/2014/main" id="{9B2F3C26-70BB-4BCD-9EC7-F81ABA4B2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82" name="Text Box 223">
            <a:extLst>
              <a:ext uri="{FF2B5EF4-FFF2-40B4-BE49-F238E27FC236}">
                <a16:creationId xmlns:a16="http://schemas.microsoft.com/office/drawing/2014/main" id="{65DAE581-C0A8-4DD0-A2C1-D2D7F1E1C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83" name="Text Box 225">
            <a:extLst>
              <a:ext uri="{FF2B5EF4-FFF2-40B4-BE49-F238E27FC236}">
                <a16:creationId xmlns:a16="http://schemas.microsoft.com/office/drawing/2014/main" id="{E1F2A499-3EEF-4A8D-AD10-779D452C3F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84" name="Text Box 227">
            <a:extLst>
              <a:ext uri="{FF2B5EF4-FFF2-40B4-BE49-F238E27FC236}">
                <a16:creationId xmlns:a16="http://schemas.microsoft.com/office/drawing/2014/main" id="{09A39C14-6371-41C7-A641-7D240B3036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85" name="Text Box 228">
            <a:extLst>
              <a:ext uri="{FF2B5EF4-FFF2-40B4-BE49-F238E27FC236}">
                <a16:creationId xmlns:a16="http://schemas.microsoft.com/office/drawing/2014/main" id="{61169DF6-05DA-42C1-A81C-3E4382A84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86" name="Text Box 230">
            <a:extLst>
              <a:ext uri="{FF2B5EF4-FFF2-40B4-BE49-F238E27FC236}">
                <a16:creationId xmlns:a16="http://schemas.microsoft.com/office/drawing/2014/main" id="{CF5903EF-99E1-433E-8E90-97B2ED7F0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87" name="Text Box 232">
            <a:extLst>
              <a:ext uri="{FF2B5EF4-FFF2-40B4-BE49-F238E27FC236}">
                <a16:creationId xmlns:a16="http://schemas.microsoft.com/office/drawing/2014/main" id="{8FB251AB-6858-46F5-AE4B-0B33804AA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88" name="Text Box 233">
            <a:extLst>
              <a:ext uri="{FF2B5EF4-FFF2-40B4-BE49-F238E27FC236}">
                <a16:creationId xmlns:a16="http://schemas.microsoft.com/office/drawing/2014/main" id="{A8E0AE7B-AC7A-4FE3-A27B-ECC18A519A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89" name="Text Box 235">
            <a:extLst>
              <a:ext uri="{FF2B5EF4-FFF2-40B4-BE49-F238E27FC236}">
                <a16:creationId xmlns:a16="http://schemas.microsoft.com/office/drawing/2014/main" id="{6C7CE849-47C2-4F2F-87A6-FC574D71E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90" name="Text Box 237">
            <a:extLst>
              <a:ext uri="{FF2B5EF4-FFF2-40B4-BE49-F238E27FC236}">
                <a16:creationId xmlns:a16="http://schemas.microsoft.com/office/drawing/2014/main" id="{91D1ED96-6377-4DB3-AF29-C7BDD63F1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91" name="Text Box 238">
            <a:extLst>
              <a:ext uri="{FF2B5EF4-FFF2-40B4-BE49-F238E27FC236}">
                <a16:creationId xmlns:a16="http://schemas.microsoft.com/office/drawing/2014/main" id="{D500175C-4C86-41C4-A6F4-CB901F0D89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92" name="Text Box 240">
            <a:extLst>
              <a:ext uri="{FF2B5EF4-FFF2-40B4-BE49-F238E27FC236}">
                <a16:creationId xmlns:a16="http://schemas.microsoft.com/office/drawing/2014/main" id="{10CA1275-0184-4E28-8B6F-B8F69192C9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93" name="Text Box 242">
            <a:extLst>
              <a:ext uri="{FF2B5EF4-FFF2-40B4-BE49-F238E27FC236}">
                <a16:creationId xmlns:a16="http://schemas.microsoft.com/office/drawing/2014/main" id="{502DD4AD-A23B-43F1-9280-E09FE5795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94" name="Text Box 244">
            <a:extLst>
              <a:ext uri="{FF2B5EF4-FFF2-40B4-BE49-F238E27FC236}">
                <a16:creationId xmlns:a16="http://schemas.microsoft.com/office/drawing/2014/main" id="{106F54F4-F1C8-4EEC-A469-0129193C43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95" name="Text Box 246">
            <a:extLst>
              <a:ext uri="{FF2B5EF4-FFF2-40B4-BE49-F238E27FC236}">
                <a16:creationId xmlns:a16="http://schemas.microsoft.com/office/drawing/2014/main" id="{9662602D-04F5-423C-94A9-5ED4D8E2F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96" name="Text Box 247">
            <a:extLst>
              <a:ext uri="{FF2B5EF4-FFF2-40B4-BE49-F238E27FC236}">
                <a16:creationId xmlns:a16="http://schemas.microsoft.com/office/drawing/2014/main" id="{D1370AE9-83BC-4252-AE5A-0DFF66C23A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97" name="Text Box 249">
            <a:extLst>
              <a:ext uri="{FF2B5EF4-FFF2-40B4-BE49-F238E27FC236}">
                <a16:creationId xmlns:a16="http://schemas.microsoft.com/office/drawing/2014/main" id="{B2A82DA8-8D41-4146-ACEE-1119E308B8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98" name="Text Box 251">
            <a:extLst>
              <a:ext uri="{FF2B5EF4-FFF2-40B4-BE49-F238E27FC236}">
                <a16:creationId xmlns:a16="http://schemas.microsoft.com/office/drawing/2014/main" id="{46A28064-8753-469A-83F3-A43EF4115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99" name="Text Box 252">
            <a:extLst>
              <a:ext uri="{FF2B5EF4-FFF2-40B4-BE49-F238E27FC236}">
                <a16:creationId xmlns:a16="http://schemas.microsoft.com/office/drawing/2014/main" id="{1C4E3E33-75F6-4CC4-B174-5A2847D05D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00" name="Text Box 254">
            <a:extLst>
              <a:ext uri="{FF2B5EF4-FFF2-40B4-BE49-F238E27FC236}">
                <a16:creationId xmlns:a16="http://schemas.microsoft.com/office/drawing/2014/main" id="{9740A213-CBA0-49F5-9D7E-AAEDC304F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01" name="Text Box 256">
            <a:extLst>
              <a:ext uri="{FF2B5EF4-FFF2-40B4-BE49-F238E27FC236}">
                <a16:creationId xmlns:a16="http://schemas.microsoft.com/office/drawing/2014/main" id="{BD64303C-6333-4DD0-9F28-55A979C91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02" name="Text Box 257">
            <a:extLst>
              <a:ext uri="{FF2B5EF4-FFF2-40B4-BE49-F238E27FC236}">
                <a16:creationId xmlns:a16="http://schemas.microsoft.com/office/drawing/2014/main" id="{D5B86BFE-1104-479F-AB4C-6E0D34768F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03" name="Text Box 259">
            <a:extLst>
              <a:ext uri="{FF2B5EF4-FFF2-40B4-BE49-F238E27FC236}">
                <a16:creationId xmlns:a16="http://schemas.microsoft.com/office/drawing/2014/main" id="{DC7A815C-23BB-4CD7-9DC2-176944D77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04" name="Text Box 261">
            <a:extLst>
              <a:ext uri="{FF2B5EF4-FFF2-40B4-BE49-F238E27FC236}">
                <a16:creationId xmlns:a16="http://schemas.microsoft.com/office/drawing/2014/main" id="{2DEA7DD9-2E2C-4B7A-8C59-2483253E80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05" name="Text Box 262">
            <a:extLst>
              <a:ext uri="{FF2B5EF4-FFF2-40B4-BE49-F238E27FC236}">
                <a16:creationId xmlns:a16="http://schemas.microsoft.com/office/drawing/2014/main" id="{025E8B01-0887-4D81-93C1-C5676F895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06" name="Text Box 264">
            <a:extLst>
              <a:ext uri="{FF2B5EF4-FFF2-40B4-BE49-F238E27FC236}">
                <a16:creationId xmlns:a16="http://schemas.microsoft.com/office/drawing/2014/main" id="{2A2047DE-7D38-4C15-8673-02DB26D60C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07" name="Text Box 267">
            <a:extLst>
              <a:ext uri="{FF2B5EF4-FFF2-40B4-BE49-F238E27FC236}">
                <a16:creationId xmlns:a16="http://schemas.microsoft.com/office/drawing/2014/main" id="{B7ED9BE9-5F5E-4489-86F0-6F10E54A71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08" name="Text Box 269">
            <a:extLst>
              <a:ext uri="{FF2B5EF4-FFF2-40B4-BE49-F238E27FC236}">
                <a16:creationId xmlns:a16="http://schemas.microsoft.com/office/drawing/2014/main" id="{401E78FC-5F14-41EF-8748-651B52341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09" name="Text Box 271">
            <a:extLst>
              <a:ext uri="{FF2B5EF4-FFF2-40B4-BE49-F238E27FC236}">
                <a16:creationId xmlns:a16="http://schemas.microsoft.com/office/drawing/2014/main" id="{02AC0541-0A28-4730-9DC7-519647C5B8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10" name="Text Box 167">
            <a:extLst>
              <a:ext uri="{FF2B5EF4-FFF2-40B4-BE49-F238E27FC236}">
                <a16:creationId xmlns:a16="http://schemas.microsoft.com/office/drawing/2014/main" id="{9CB675FB-BA6A-477C-8CE0-F6A51C3B9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11" name="Text Box 168">
            <a:extLst>
              <a:ext uri="{FF2B5EF4-FFF2-40B4-BE49-F238E27FC236}">
                <a16:creationId xmlns:a16="http://schemas.microsoft.com/office/drawing/2014/main" id="{77657DF5-8981-4E20-BBB9-82A75BEDF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12" name="Text Box 170">
            <a:extLst>
              <a:ext uri="{FF2B5EF4-FFF2-40B4-BE49-F238E27FC236}">
                <a16:creationId xmlns:a16="http://schemas.microsoft.com/office/drawing/2014/main" id="{BC1ADFEB-0F92-4AEF-A309-3AC032278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13" name="Text Box 172">
            <a:extLst>
              <a:ext uri="{FF2B5EF4-FFF2-40B4-BE49-F238E27FC236}">
                <a16:creationId xmlns:a16="http://schemas.microsoft.com/office/drawing/2014/main" id="{A872FBAC-6789-414D-998A-797446B4F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4300" y="8523288"/>
            <a:ext cx="76200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14" name="Text Box 175">
            <a:extLst>
              <a:ext uri="{FF2B5EF4-FFF2-40B4-BE49-F238E27FC236}">
                <a16:creationId xmlns:a16="http://schemas.microsoft.com/office/drawing/2014/main" id="{82E985AA-4AD3-44BB-9776-F2F812D28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15" name="Text Box 179">
            <a:extLst>
              <a:ext uri="{FF2B5EF4-FFF2-40B4-BE49-F238E27FC236}">
                <a16:creationId xmlns:a16="http://schemas.microsoft.com/office/drawing/2014/main" id="{42EE3993-802E-449B-BA7E-71A8E4CF2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16" name="Text Box 183">
            <a:extLst>
              <a:ext uri="{FF2B5EF4-FFF2-40B4-BE49-F238E27FC236}">
                <a16:creationId xmlns:a16="http://schemas.microsoft.com/office/drawing/2014/main" id="{1C582136-17B2-4FCD-83DC-748867EFB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17" name="Text Box 185">
            <a:extLst>
              <a:ext uri="{FF2B5EF4-FFF2-40B4-BE49-F238E27FC236}">
                <a16:creationId xmlns:a16="http://schemas.microsoft.com/office/drawing/2014/main" id="{F06FBE07-9F74-4E31-B11C-9237F4D99D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18" name="Text Box 186">
            <a:extLst>
              <a:ext uri="{FF2B5EF4-FFF2-40B4-BE49-F238E27FC236}">
                <a16:creationId xmlns:a16="http://schemas.microsoft.com/office/drawing/2014/main" id="{A44791AF-1DED-469A-BF8A-14253A76A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19" name="Text Box 190">
            <a:extLst>
              <a:ext uri="{FF2B5EF4-FFF2-40B4-BE49-F238E27FC236}">
                <a16:creationId xmlns:a16="http://schemas.microsoft.com/office/drawing/2014/main" id="{62B4BCBB-4967-4378-9F4F-DDC724669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20" name="Text Box 195">
            <a:extLst>
              <a:ext uri="{FF2B5EF4-FFF2-40B4-BE49-F238E27FC236}">
                <a16:creationId xmlns:a16="http://schemas.microsoft.com/office/drawing/2014/main" id="{BD7DC2F8-12B5-4A32-96A1-FE8B5A28B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21" name="Text Box 200">
            <a:extLst>
              <a:ext uri="{FF2B5EF4-FFF2-40B4-BE49-F238E27FC236}">
                <a16:creationId xmlns:a16="http://schemas.microsoft.com/office/drawing/2014/main" id="{08301FF7-D2B4-46B2-9142-412E6DC79A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3825" y="8523288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522" name="Text Box 205">
            <a:extLst>
              <a:ext uri="{FF2B5EF4-FFF2-40B4-BE49-F238E27FC236}">
                <a16:creationId xmlns:a16="http://schemas.microsoft.com/office/drawing/2014/main" id="{10E0C6F2-3523-425D-8C6D-E7E682ED5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2875" y="8304213"/>
            <a:ext cx="2857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PT"/>
          </a:p>
        </p:txBody>
      </p:sp>
      <p:graphicFrame>
        <p:nvGraphicFramePr>
          <p:cNvPr id="1523" name="Tabela 1522">
            <a:extLst>
              <a:ext uri="{FF2B5EF4-FFF2-40B4-BE49-F238E27FC236}">
                <a16:creationId xmlns:a16="http://schemas.microsoft.com/office/drawing/2014/main" id="{50A20B25-E455-ACD6-A6E6-51ABBD9B3F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732656"/>
              </p:ext>
            </p:extLst>
          </p:nvPr>
        </p:nvGraphicFramePr>
        <p:xfrm>
          <a:off x="307460" y="960014"/>
          <a:ext cx="6212313" cy="5803545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837608">
                  <a:extLst>
                    <a:ext uri="{9D8B030D-6E8A-4147-A177-3AD203B41FA5}">
                      <a16:colId xmlns:a16="http://schemas.microsoft.com/office/drawing/2014/main" val="267512824"/>
                    </a:ext>
                  </a:extLst>
                </a:gridCol>
                <a:gridCol w="837608">
                  <a:extLst>
                    <a:ext uri="{9D8B030D-6E8A-4147-A177-3AD203B41FA5}">
                      <a16:colId xmlns:a16="http://schemas.microsoft.com/office/drawing/2014/main" val="1087676567"/>
                    </a:ext>
                  </a:extLst>
                </a:gridCol>
                <a:gridCol w="837608">
                  <a:extLst>
                    <a:ext uri="{9D8B030D-6E8A-4147-A177-3AD203B41FA5}">
                      <a16:colId xmlns:a16="http://schemas.microsoft.com/office/drawing/2014/main" val="2710636169"/>
                    </a:ext>
                  </a:extLst>
                </a:gridCol>
                <a:gridCol w="837608">
                  <a:extLst>
                    <a:ext uri="{9D8B030D-6E8A-4147-A177-3AD203B41FA5}">
                      <a16:colId xmlns:a16="http://schemas.microsoft.com/office/drawing/2014/main" val="1485342976"/>
                    </a:ext>
                  </a:extLst>
                </a:gridCol>
                <a:gridCol w="837608">
                  <a:extLst>
                    <a:ext uri="{9D8B030D-6E8A-4147-A177-3AD203B41FA5}">
                      <a16:colId xmlns:a16="http://schemas.microsoft.com/office/drawing/2014/main" val="1837513445"/>
                    </a:ext>
                  </a:extLst>
                </a:gridCol>
                <a:gridCol w="2024273">
                  <a:extLst>
                    <a:ext uri="{9D8B030D-6E8A-4147-A177-3AD203B41FA5}">
                      <a16:colId xmlns:a16="http://schemas.microsoft.com/office/drawing/2014/main" val="180245843"/>
                    </a:ext>
                  </a:extLst>
                </a:gridCol>
              </a:tblGrid>
              <a:tr h="432907">
                <a:tc gridSpan="6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pt-PT" sz="16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51" marR="8651" marT="8651" marB="0" anchor="ctr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535473"/>
                  </a:ext>
                </a:extLst>
              </a:tr>
              <a:tr h="220226"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PT" sz="1600" b="1" u="none" strike="noStrike" dirty="0">
                          <a:effectLst/>
                        </a:rPr>
                        <a:t>ENTRADA FEIRA DE MAIO</a:t>
                      </a:r>
                      <a:endParaRPr lang="pt-PT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1600" b="1" u="none" strike="noStrike" dirty="0">
                          <a:effectLst/>
                        </a:rPr>
                        <a:t>27 730,68 €</a:t>
                      </a:r>
                      <a:endParaRPr lang="pt-PT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1320653265"/>
                  </a:ext>
                </a:extLst>
              </a:tr>
              <a:tr h="157723">
                <a:tc>
                  <a:txBody>
                    <a:bodyPr/>
                    <a:lstStyle/>
                    <a:p>
                      <a:pPr algn="l" fontAlgn="b"/>
                      <a:r>
                        <a:rPr lang="pt-PT" sz="1000" u="none" strike="noStrike">
                          <a:effectLst/>
                        </a:rPr>
                        <a:t> </a:t>
                      </a:r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1000" u="none" strike="noStrike" dirty="0">
                          <a:effectLst/>
                        </a:rPr>
                        <a:t> </a:t>
                      </a:r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3650356219"/>
                  </a:ext>
                </a:extLst>
              </a:tr>
              <a:tr h="220226"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ARRABALDE </a:t>
                      </a:r>
                    </a:p>
                  </a:txBody>
                  <a:tcPr marL="8651" marR="8651" marT="8651" marB="0" anchor="b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pt-PT" sz="1600" b="1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pt-PT" sz="16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pt-PT" sz="16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24 024,59 €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259242960"/>
                  </a:ext>
                </a:extLst>
              </a:tr>
              <a:tr h="168418"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1000" u="none" strike="noStrike" dirty="0">
                          <a:effectLst/>
                        </a:rPr>
                        <a:t> </a:t>
                      </a:r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1746618278"/>
                  </a:ext>
                </a:extLst>
              </a:tr>
              <a:tr h="220226"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LARGO DA SÉ</a:t>
                      </a:r>
                    </a:p>
                  </a:txBody>
                  <a:tcPr marL="8651" marR="8651" marT="8651" marB="0" anchor="b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8 535,86 €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4054003689"/>
                  </a:ext>
                </a:extLst>
              </a:tr>
              <a:tr h="157723">
                <a:tc>
                  <a:txBody>
                    <a:bodyPr/>
                    <a:lstStyle/>
                    <a:p>
                      <a:pPr algn="l" fontAlgn="b"/>
                      <a:r>
                        <a:rPr lang="pt-PT" sz="1000" u="none" strike="noStrike">
                          <a:effectLst/>
                        </a:rPr>
                        <a:t> </a:t>
                      </a:r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1000" u="none" strike="noStrike">
                          <a:effectLst/>
                        </a:rPr>
                        <a:t> </a:t>
                      </a:r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1102355197"/>
                  </a:ext>
                </a:extLst>
              </a:tr>
              <a:tr h="220226"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LG. CÓNEGO MAIA</a:t>
                      </a:r>
                    </a:p>
                  </a:txBody>
                  <a:tcPr marL="8651" marR="8651" marT="8651" marB="0" anchor="b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24 025,05 €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917390468"/>
                  </a:ext>
                </a:extLst>
              </a:tr>
              <a:tr h="220226">
                <a:tc>
                  <a:txBody>
                    <a:bodyPr/>
                    <a:lstStyle/>
                    <a:p>
                      <a:pPr algn="l" fontAlgn="b"/>
                      <a:r>
                        <a:rPr lang="pt-PT" sz="1000" u="none" strike="noStrike">
                          <a:effectLst/>
                        </a:rPr>
                        <a:t> </a:t>
                      </a:r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3535934626"/>
                  </a:ext>
                </a:extLst>
              </a:tr>
              <a:tr h="220226"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PRAÇA PAULO VI</a:t>
                      </a:r>
                    </a:p>
                  </a:txBody>
                  <a:tcPr marL="8651" marR="8651" marT="8651" marB="0" anchor="b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8 075,05 €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3359130432"/>
                  </a:ext>
                </a:extLst>
              </a:tr>
              <a:tr h="220226">
                <a:tc>
                  <a:txBody>
                    <a:bodyPr/>
                    <a:lstStyle/>
                    <a:p>
                      <a:pPr algn="l" fontAlgn="b"/>
                      <a:r>
                        <a:rPr lang="pt-PT" sz="1000" u="none" strike="noStrike">
                          <a:effectLst/>
                        </a:rPr>
                        <a:t> </a:t>
                      </a:r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4264828907"/>
                  </a:ext>
                </a:extLst>
              </a:tr>
              <a:tr h="220226">
                <a:tc gridSpan="3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LARGO 5 DE OUTUBRO</a:t>
                      </a:r>
                    </a:p>
                  </a:txBody>
                  <a:tcPr marL="8651" marR="8651" marT="8651" marB="0" anchor="b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7 799,05 €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2089991591"/>
                  </a:ext>
                </a:extLst>
              </a:tr>
              <a:tr h="220226">
                <a:tc>
                  <a:txBody>
                    <a:bodyPr/>
                    <a:lstStyle/>
                    <a:p>
                      <a:pPr algn="l" fontAlgn="b"/>
                      <a:r>
                        <a:rPr lang="pt-PT" sz="1000" u="none" strike="noStrike">
                          <a:effectLst/>
                        </a:rPr>
                        <a:t> </a:t>
                      </a:r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2019154435"/>
                  </a:ext>
                </a:extLst>
              </a:tr>
              <a:tr h="220226">
                <a:tc gridSpan="3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PONTE HINTZE RIBEIRO</a:t>
                      </a:r>
                    </a:p>
                  </a:txBody>
                  <a:tcPr marL="8651" marR="8651" marT="8651" marB="0" anchor="b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25 219,99 €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4207791923"/>
                  </a:ext>
                </a:extLst>
              </a:tr>
              <a:tr h="220226">
                <a:tc>
                  <a:txBody>
                    <a:bodyPr/>
                    <a:lstStyle/>
                    <a:p>
                      <a:pPr algn="l" fontAlgn="b"/>
                      <a:r>
                        <a:rPr lang="pt-PT" sz="1000" u="none" strike="noStrike">
                          <a:effectLst/>
                        </a:rPr>
                        <a:t> </a:t>
                      </a:r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2576331509"/>
                  </a:ext>
                </a:extLst>
              </a:tr>
              <a:tr h="220226"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MUSEU LEIRIA</a:t>
                      </a:r>
                    </a:p>
                  </a:txBody>
                  <a:tcPr marL="8651" marR="8651" marT="8651" marB="0" anchor="b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6 122,50 €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3258786573"/>
                  </a:ext>
                </a:extLst>
              </a:tr>
              <a:tr h="220226">
                <a:tc>
                  <a:txBody>
                    <a:bodyPr/>
                    <a:lstStyle/>
                    <a:p>
                      <a:pPr algn="l" fontAlgn="b"/>
                      <a:r>
                        <a:rPr lang="pt-PT" sz="1000" u="none" strike="noStrike">
                          <a:effectLst/>
                        </a:rPr>
                        <a:t> </a:t>
                      </a:r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3436240018"/>
                  </a:ext>
                </a:extLst>
              </a:tr>
              <a:tr h="220226"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ROBERTO IVENS I</a:t>
                      </a:r>
                    </a:p>
                  </a:txBody>
                  <a:tcPr marL="8651" marR="8651" marT="8651" marB="0" anchor="b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8 401,76 €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1989377062"/>
                  </a:ext>
                </a:extLst>
              </a:tr>
              <a:tr h="220226">
                <a:tc>
                  <a:txBody>
                    <a:bodyPr/>
                    <a:lstStyle/>
                    <a:p>
                      <a:pPr algn="l" fontAlgn="b"/>
                      <a:r>
                        <a:rPr lang="pt-PT" sz="1000" u="none" strike="noStrike">
                          <a:effectLst/>
                        </a:rPr>
                        <a:t> </a:t>
                      </a:r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483182086"/>
                  </a:ext>
                </a:extLst>
              </a:tr>
              <a:tr h="220226"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ROBERTO IVENS II</a:t>
                      </a:r>
                    </a:p>
                  </a:txBody>
                  <a:tcPr marL="8651" marR="8651" marT="8651" marB="0" anchor="b"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t-PT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22 689,05 €</a:t>
                      </a:r>
                    </a:p>
                  </a:txBody>
                  <a:tcPr marL="8651" marR="8651" marT="8651" marB="0" anchor="b"/>
                </a:tc>
                <a:extLst>
                  <a:ext uri="{0D108BD9-81ED-4DB2-BD59-A6C34878D82A}">
                    <a16:rowId xmlns:a16="http://schemas.microsoft.com/office/drawing/2014/main" val="1926124327"/>
                  </a:ext>
                </a:extLst>
              </a:tr>
              <a:tr h="220226">
                <a:tc>
                  <a:txBody>
                    <a:bodyPr/>
                    <a:lstStyle/>
                    <a:p>
                      <a:pPr algn="l" fontAlgn="t"/>
                      <a:r>
                        <a:rPr lang="pt-PT" sz="700" u="none" strike="noStrike">
                          <a:effectLst/>
                        </a:rPr>
                        <a:t> </a:t>
                      </a:r>
                      <a:endParaRPr lang="pt-PT" sz="700" b="0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651" marR="8651" marT="8651" marB="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16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20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s/ </a:t>
                      </a:r>
                      <a:r>
                        <a:rPr lang="pt-PT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IVA</a:t>
                      </a:r>
                      <a:endParaRPr lang="pt-PT" sz="20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51" marR="8651" marT="86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700" u="none" strike="noStrike" dirty="0">
                          <a:effectLst/>
                        </a:rPr>
                        <a:t> </a:t>
                      </a:r>
                      <a:endParaRPr lang="pt-PT" sz="7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651" marR="8651" marT="86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700" u="none" strike="noStrike" dirty="0">
                          <a:effectLst/>
                        </a:rPr>
                        <a:t> </a:t>
                      </a:r>
                      <a:endParaRPr lang="pt-PT" sz="7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651" marR="8651" marT="865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162 623,58€ </a:t>
                      </a:r>
                    </a:p>
                  </a:txBody>
                  <a:tcPr marL="8651" marR="8651" marT="8651" marB="0" anchor="ctr"/>
                </a:tc>
                <a:extLst>
                  <a:ext uri="{0D108BD9-81ED-4DB2-BD59-A6C34878D82A}">
                    <a16:rowId xmlns:a16="http://schemas.microsoft.com/office/drawing/2014/main" val="1735793138"/>
                  </a:ext>
                </a:extLst>
              </a:tr>
              <a:tr h="220226">
                <a:tc>
                  <a:txBody>
                    <a:bodyPr/>
                    <a:lstStyle/>
                    <a:p>
                      <a:pPr algn="l" fontAlgn="t"/>
                      <a:endParaRPr lang="pt-PT" sz="700" b="0" i="0" u="none" strike="noStrike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651" marR="8651" marT="8651" marB="0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pt-PT" sz="1600" b="1" u="none" strike="noStrik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pt-PT" sz="16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pt-PT" sz="1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c/ IVA</a:t>
                      </a:r>
                    </a:p>
                    <a:p>
                      <a:pPr marL="0" algn="l" defTabSz="914400" rtl="0" eaLnBrk="1" fontAlgn="b" latinLnBrk="0" hangingPunct="1"/>
                      <a:endParaRPr lang="pt-PT" sz="16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51" marR="8651" marT="8651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pt-PT" sz="20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51" marR="8651" marT="8651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7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8651" marR="8651" marT="8651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PT" sz="1600" b="1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200 027,00€</a:t>
                      </a:r>
                      <a:endParaRPr lang="pt-PT" sz="16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51" marR="8651" marT="8651" marB="0" anchor="ctr"/>
                </a:tc>
                <a:extLst>
                  <a:ext uri="{0D108BD9-81ED-4DB2-BD59-A6C34878D82A}">
                    <a16:rowId xmlns:a16="http://schemas.microsoft.com/office/drawing/2014/main" val="3682443169"/>
                  </a:ext>
                </a:extLst>
              </a:tr>
            </a:tbl>
          </a:graphicData>
        </a:graphic>
      </p:graphicFrame>
      <p:sp>
        <p:nvSpPr>
          <p:cNvPr id="1525" name="CaixaDeTexto 1524">
            <a:extLst>
              <a:ext uri="{FF2B5EF4-FFF2-40B4-BE49-F238E27FC236}">
                <a16:creationId xmlns:a16="http://schemas.microsoft.com/office/drawing/2014/main" id="{34409127-AD91-7F92-EC66-FE629E474719}"/>
              </a:ext>
            </a:extLst>
          </p:cNvPr>
          <p:cNvSpPr txBox="1"/>
          <p:nvPr/>
        </p:nvSpPr>
        <p:spPr>
          <a:xfrm>
            <a:off x="8367432" y="5872484"/>
            <a:ext cx="371157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NOTA: </a:t>
            </a:r>
            <a:r>
              <a:rPr lang="pt-PT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Recebido parecer condicionado da DRCC; </a:t>
            </a:r>
          </a:p>
          <a:p>
            <a:r>
              <a:rPr lang="pt-PT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Atendendo a prazos de candidatura definiu-se excluir implantação de peças de mobiliário urbano que implicassem trabalhos de arqueologia</a:t>
            </a:r>
          </a:p>
        </p:txBody>
      </p:sp>
    </p:spTree>
    <p:extLst>
      <p:ext uri="{BB962C8B-B14F-4D97-AF65-F5344CB8AC3E}">
        <p14:creationId xmlns:p14="http://schemas.microsoft.com/office/powerpoint/2010/main" val="545450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95DC6D5-A7B0-4D09-A7A5-62869A0D2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p:pic>
        <p:nvPicPr>
          <p:cNvPr id="4" name="Picture 3" descr="Céu nublado">
            <a:extLst>
              <a:ext uri="{FF2B5EF4-FFF2-40B4-BE49-F238E27FC236}">
                <a16:creationId xmlns:a16="http://schemas.microsoft.com/office/drawing/2014/main" id="{1C26F404-FB79-4719-AE0D-51BFD35FC4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3852" b="1878"/>
          <a:stretch/>
        </p:blipFill>
        <p:spPr>
          <a:xfrm>
            <a:off x="1" y="0"/>
            <a:ext cx="12197498" cy="6858000"/>
          </a:xfrm>
          <a:prstGeom prst="rect">
            <a:avLst/>
          </a:prstGeom>
        </p:spPr>
      </p:pic>
      <p:sp>
        <p:nvSpPr>
          <p:cNvPr id="11" name="sketchy rectangle">
            <a:extLst>
              <a:ext uri="{FF2B5EF4-FFF2-40B4-BE49-F238E27FC236}">
                <a16:creationId xmlns:a16="http://schemas.microsoft.com/office/drawing/2014/main" id="{E72C4BCF-DD12-4745-97A9-F340887E1F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70453" y="563667"/>
            <a:ext cx="6570918" cy="5579082"/>
          </a:xfrm>
          <a:custGeom>
            <a:avLst/>
            <a:gdLst>
              <a:gd name="connsiteX0" fmla="*/ 0 w 6570918"/>
              <a:gd name="connsiteY0" fmla="*/ 0 h 5579082"/>
              <a:gd name="connsiteX1" fmla="*/ 525673 w 6570918"/>
              <a:gd name="connsiteY1" fmla="*/ 0 h 5579082"/>
              <a:gd name="connsiteX2" fmla="*/ 1182765 w 6570918"/>
              <a:gd name="connsiteY2" fmla="*/ 0 h 5579082"/>
              <a:gd name="connsiteX3" fmla="*/ 1905566 w 6570918"/>
              <a:gd name="connsiteY3" fmla="*/ 0 h 5579082"/>
              <a:gd name="connsiteX4" fmla="*/ 2365530 w 6570918"/>
              <a:gd name="connsiteY4" fmla="*/ 0 h 5579082"/>
              <a:gd name="connsiteX5" fmla="*/ 2825495 w 6570918"/>
              <a:gd name="connsiteY5" fmla="*/ 0 h 5579082"/>
              <a:gd name="connsiteX6" fmla="*/ 3614005 w 6570918"/>
              <a:gd name="connsiteY6" fmla="*/ 0 h 5579082"/>
              <a:gd name="connsiteX7" fmla="*/ 4271097 w 6570918"/>
              <a:gd name="connsiteY7" fmla="*/ 0 h 5579082"/>
              <a:gd name="connsiteX8" fmla="*/ 4731061 w 6570918"/>
              <a:gd name="connsiteY8" fmla="*/ 0 h 5579082"/>
              <a:gd name="connsiteX9" fmla="*/ 5388153 w 6570918"/>
              <a:gd name="connsiteY9" fmla="*/ 0 h 5579082"/>
              <a:gd name="connsiteX10" fmla="*/ 6570918 w 6570918"/>
              <a:gd name="connsiteY10" fmla="*/ 0 h 5579082"/>
              <a:gd name="connsiteX11" fmla="*/ 6570918 w 6570918"/>
              <a:gd name="connsiteY11" fmla="*/ 641594 h 5579082"/>
              <a:gd name="connsiteX12" fmla="*/ 6570918 w 6570918"/>
              <a:gd name="connsiteY12" fmla="*/ 1338980 h 5579082"/>
              <a:gd name="connsiteX13" fmla="*/ 6570918 w 6570918"/>
              <a:gd name="connsiteY13" fmla="*/ 1868992 h 5579082"/>
              <a:gd name="connsiteX14" fmla="*/ 6570918 w 6570918"/>
              <a:gd name="connsiteY14" fmla="*/ 2677959 h 5579082"/>
              <a:gd name="connsiteX15" fmla="*/ 6570918 w 6570918"/>
              <a:gd name="connsiteY15" fmla="*/ 3375345 h 5579082"/>
              <a:gd name="connsiteX16" fmla="*/ 6570918 w 6570918"/>
              <a:gd name="connsiteY16" fmla="*/ 4184312 h 5579082"/>
              <a:gd name="connsiteX17" fmla="*/ 6570918 w 6570918"/>
              <a:gd name="connsiteY17" fmla="*/ 4825906 h 5579082"/>
              <a:gd name="connsiteX18" fmla="*/ 6570918 w 6570918"/>
              <a:gd name="connsiteY18" fmla="*/ 5579082 h 5579082"/>
              <a:gd name="connsiteX19" fmla="*/ 5913826 w 6570918"/>
              <a:gd name="connsiteY19" fmla="*/ 5579082 h 5579082"/>
              <a:gd name="connsiteX20" fmla="*/ 5256734 w 6570918"/>
              <a:gd name="connsiteY20" fmla="*/ 5579082 h 5579082"/>
              <a:gd name="connsiteX21" fmla="*/ 4796770 w 6570918"/>
              <a:gd name="connsiteY21" fmla="*/ 5579082 h 5579082"/>
              <a:gd name="connsiteX22" fmla="*/ 4139678 w 6570918"/>
              <a:gd name="connsiteY22" fmla="*/ 5579082 h 5579082"/>
              <a:gd name="connsiteX23" fmla="*/ 3548296 w 6570918"/>
              <a:gd name="connsiteY23" fmla="*/ 5579082 h 5579082"/>
              <a:gd name="connsiteX24" fmla="*/ 2956913 w 6570918"/>
              <a:gd name="connsiteY24" fmla="*/ 5579082 h 5579082"/>
              <a:gd name="connsiteX25" fmla="*/ 2365530 w 6570918"/>
              <a:gd name="connsiteY25" fmla="*/ 5579082 h 5579082"/>
              <a:gd name="connsiteX26" fmla="*/ 1774148 w 6570918"/>
              <a:gd name="connsiteY26" fmla="*/ 5579082 h 5579082"/>
              <a:gd name="connsiteX27" fmla="*/ 1051347 w 6570918"/>
              <a:gd name="connsiteY27" fmla="*/ 5579082 h 5579082"/>
              <a:gd name="connsiteX28" fmla="*/ 0 w 6570918"/>
              <a:gd name="connsiteY28" fmla="*/ 5579082 h 5579082"/>
              <a:gd name="connsiteX29" fmla="*/ 0 w 6570918"/>
              <a:gd name="connsiteY29" fmla="*/ 5049069 h 5579082"/>
              <a:gd name="connsiteX30" fmla="*/ 0 w 6570918"/>
              <a:gd name="connsiteY30" fmla="*/ 4407475 h 5579082"/>
              <a:gd name="connsiteX31" fmla="*/ 0 w 6570918"/>
              <a:gd name="connsiteY31" fmla="*/ 3654299 h 5579082"/>
              <a:gd name="connsiteX32" fmla="*/ 0 w 6570918"/>
              <a:gd name="connsiteY32" fmla="*/ 2845332 h 5579082"/>
              <a:gd name="connsiteX33" fmla="*/ 0 w 6570918"/>
              <a:gd name="connsiteY33" fmla="*/ 2315319 h 5579082"/>
              <a:gd name="connsiteX34" fmla="*/ 0 w 6570918"/>
              <a:gd name="connsiteY34" fmla="*/ 1785306 h 5579082"/>
              <a:gd name="connsiteX35" fmla="*/ 0 w 6570918"/>
              <a:gd name="connsiteY35" fmla="*/ 976339 h 5579082"/>
              <a:gd name="connsiteX36" fmla="*/ 0 w 6570918"/>
              <a:gd name="connsiteY36" fmla="*/ 0 h 557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570918" h="5579082" fill="none" extrusionOk="0">
                <a:moveTo>
                  <a:pt x="0" y="0"/>
                </a:moveTo>
                <a:cubicBezTo>
                  <a:pt x="243958" y="-12943"/>
                  <a:pt x="320490" y="5069"/>
                  <a:pt x="525673" y="0"/>
                </a:cubicBezTo>
                <a:cubicBezTo>
                  <a:pt x="730856" y="-5069"/>
                  <a:pt x="894885" y="-31124"/>
                  <a:pt x="1182765" y="0"/>
                </a:cubicBezTo>
                <a:cubicBezTo>
                  <a:pt x="1470645" y="31124"/>
                  <a:pt x="1749273" y="-34665"/>
                  <a:pt x="1905566" y="0"/>
                </a:cubicBezTo>
                <a:cubicBezTo>
                  <a:pt x="2061859" y="34665"/>
                  <a:pt x="2197988" y="-9109"/>
                  <a:pt x="2365530" y="0"/>
                </a:cubicBezTo>
                <a:cubicBezTo>
                  <a:pt x="2533072" y="9109"/>
                  <a:pt x="2717818" y="14270"/>
                  <a:pt x="2825495" y="0"/>
                </a:cubicBezTo>
                <a:cubicBezTo>
                  <a:pt x="2933173" y="-14270"/>
                  <a:pt x="3325797" y="34931"/>
                  <a:pt x="3614005" y="0"/>
                </a:cubicBezTo>
                <a:cubicBezTo>
                  <a:pt x="3902213" y="-34931"/>
                  <a:pt x="4022668" y="20046"/>
                  <a:pt x="4271097" y="0"/>
                </a:cubicBezTo>
                <a:cubicBezTo>
                  <a:pt x="4519526" y="-20046"/>
                  <a:pt x="4513512" y="-11694"/>
                  <a:pt x="4731061" y="0"/>
                </a:cubicBezTo>
                <a:cubicBezTo>
                  <a:pt x="4948610" y="11694"/>
                  <a:pt x="5198372" y="9165"/>
                  <a:pt x="5388153" y="0"/>
                </a:cubicBezTo>
                <a:cubicBezTo>
                  <a:pt x="5577934" y="-9165"/>
                  <a:pt x="6151380" y="40199"/>
                  <a:pt x="6570918" y="0"/>
                </a:cubicBezTo>
                <a:cubicBezTo>
                  <a:pt x="6551036" y="203561"/>
                  <a:pt x="6580818" y="383315"/>
                  <a:pt x="6570918" y="641594"/>
                </a:cubicBezTo>
                <a:cubicBezTo>
                  <a:pt x="6561018" y="899873"/>
                  <a:pt x="6567176" y="1128287"/>
                  <a:pt x="6570918" y="1338980"/>
                </a:cubicBezTo>
                <a:cubicBezTo>
                  <a:pt x="6574660" y="1549673"/>
                  <a:pt x="6585356" y="1654385"/>
                  <a:pt x="6570918" y="1868992"/>
                </a:cubicBezTo>
                <a:cubicBezTo>
                  <a:pt x="6556480" y="2083599"/>
                  <a:pt x="6556432" y="2483858"/>
                  <a:pt x="6570918" y="2677959"/>
                </a:cubicBezTo>
                <a:cubicBezTo>
                  <a:pt x="6585404" y="2872060"/>
                  <a:pt x="6594779" y="3123863"/>
                  <a:pt x="6570918" y="3375345"/>
                </a:cubicBezTo>
                <a:cubicBezTo>
                  <a:pt x="6547057" y="3626827"/>
                  <a:pt x="6570936" y="3958160"/>
                  <a:pt x="6570918" y="4184312"/>
                </a:cubicBezTo>
                <a:cubicBezTo>
                  <a:pt x="6570900" y="4410464"/>
                  <a:pt x="6547287" y="4544723"/>
                  <a:pt x="6570918" y="4825906"/>
                </a:cubicBezTo>
                <a:cubicBezTo>
                  <a:pt x="6594549" y="5107089"/>
                  <a:pt x="6602036" y="5410476"/>
                  <a:pt x="6570918" y="5579082"/>
                </a:cubicBezTo>
                <a:cubicBezTo>
                  <a:pt x="6298110" y="5570936"/>
                  <a:pt x="6115328" y="5586054"/>
                  <a:pt x="5913826" y="5579082"/>
                </a:cubicBezTo>
                <a:cubicBezTo>
                  <a:pt x="5712324" y="5572110"/>
                  <a:pt x="5388485" y="5595536"/>
                  <a:pt x="5256734" y="5579082"/>
                </a:cubicBezTo>
                <a:cubicBezTo>
                  <a:pt x="5124983" y="5562628"/>
                  <a:pt x="4935790" y="5558095"/>
                  <a:pt x="4796770" y="5579082"/>
                </a:cubicBezTo>
                <a:cubicBezTo>
                  <a:pt x="4657750" y="5600069"/>
                  <a:pt x="4406133" y="5565422"/>
                  <a:pt x="4139678" y="5579082"/>
                </a:cubicBezTo>
                <a:cubicBezTo>
                  <a:pt x="3873223" y="5592742"/>
                  <a:pt x="3680595" y="5550657"/>
                  <a:pt x="3548296" y="5579082"/>
                </a:cubicBezTo>
                <a:cubicBezTo>
                  <a:pt x="3415997" y="5607507"/>
                  <a:pt x="3154943" y="5582453"/>
                  <a:pt x="2956913" y="5579082"/>
                </a:cubicBezTo>
                <a:cubicBezTo>
                  <a:pt x="2758883" y="5575711"/>
                  <a:pt x="2616161" y="5608318"/>
                  <a:pt x="2365530" y="5579082"/>
                </a:cubicBezTo>
                <a:cubicBezTo>
                  <a:pt x="2114899" y="5549846"/>
                  <a:pt x="2015415" y="5589111"/>
                  <a:pt x="1774148" y="5579082"/>
                </a:cubicBezTo>
                <a:cubicBezTo>
                  <a:pt x="1532881" y="5569053"/>
                  <a:pt x="1276772" y="5614025"/>
                  <a:pt x="1051347" y="5579082"/>
                </a:cubicBezTo>
                <a:cubicBezTo>
                  <a:pt x="825922" y="5544139"/>
                  <a:pt x="317006" y="5579887"/>
                  <a:pt x="0" y="5579082"/>
                </a:cubicBezTo>
                <a:cubicBezTo>
                  <a:pt x="647" y="5359793"/>
                  <a:pt x="-19331" y="5263540"/>
                  <a:pt x="0" y="5049069"/>
                </a:cubicBezTo>
                <a:cubicBezTo>
                  <a:pt x="19331" y="4834598"/>
                  <a:pt x="-28451" y="4599178"/>
                  <a:pt x="0" y="4407475"/>
                </a:cubicBezTo>
                <a:cubicBezTo>
                  <a:pt x="28451" y="4215772"/>
                  <a:pt x="-6879" y="3851595"/>
                  <a:pt x="0" y="3654299"/>
                </a:cubicBezTo>
                <a:cubicBezTo>
                  <a:pt x="6879" y="3457003"/>
                  <a:pt x="-13361" y="3153430"/>
                  <a:pt x="0" y="2845332"/>
                </a:cubicBezTo>
                <a:cubicBezTo>
                  <a:pt x="13361" y="2537234"/>
                  <a:pt x="-16264" y="2440224"/>
                  <a:pt x="0" y="2315319"/>
                </a:cubicBezTo>
                <a:cubicBezTo>
                  <a:pt x="16264" y="2190414"/>
                  <a:pt x="-4326" y="1972406"/>
                  <a:pt x="0" y="1785306"/>
                </a:cubicBezTo>
                <a:cubicBezTo>
                  <a:pt x="4326" y="1598206"/>
                  <a:pt x="36209" y="1149228"/>
                  <a:pt x="0" y="976339"/>
                </a:cubicBezTo>
                <a:cubicBezTo>
                  <a:pt x="-36209" y="803450"/>
                  <a:pt x="-26312" y="313518"/>
                  <a:pt x="0" y="0"/>
                </a:cubicBezTo>
                <a:close/>
              </a:path>
              <a:path w="6570918" h="5579082" stroke="0" extrusionOk="0">
                <a:moveTo>
                  <a:pt x="0" y="0"/>
                </a:moveTo>
                <a:cubicBezTo>
                  <a:pt x="278313" y="27288"/>
                  <a:pt x="431280" y="2299"/>
                  <a:pt x="591383" y="0"/>
                </a:cubicBezTo>
                <a:cubicBezTo>
                  <a:pt x="751486" y="-2299"/>
                  <a:pt x="864229" y="-10501"/>
                  <a:pt x="1051347" y="0"/>
                </a:cubicBezTo>
                <a:cubicBezTo>
                  <a:pt x="1238465" y="10501"/>
                  <a:pt x="1656622" y="-8810"/>
                  <a:pt x="1839857" y="0"/>
                </a:cubicBezTo>
                <a:cubicBezTo>
                  <a:pt x="2023092" y="8810"/>
                  <a:pt x="2169087" y="15350"/>
                  <a:pt x="2431240" y="0"/>
                </a:cubicBezTo>
                <a:cubicBezTo>
                  <a:pt x="2693393" y="-15350"/>
                  <a:pt x="2900257" y="27267"/>
                  <a:pt x="3022622" y="0"/>
                </a:cubicBezTo>
                <a:cubicBezTo>
                  <a:pt x="3144987" y="-27267"/>
                  <a:pt x="3447181" y="14689"/>
                  <a:pt x="3811132" y="0"/>
                </a:cubicBezTo>
                <a:cubicBezTo>
                  <a:pt x="4175083" y="-14689"/>
                  <a:pt x="4141184" y="1416"/>
                  <a:pt x="4336806" y="0"/>
                </a:cubicBezTo>
                <a:cubicBezTo>
                  <a:pt x="4532428" y="-1416"/>
                  <a:pt x="4953156" y="21134"/>
                  <a:pt x="5125316" y="0"/>
                </a:cubicBezTo>
                <a:cubicBezTo>
                  <a:pt x="5297476" y="-21134"/>
                  <a:pt x="5588322" y="-4504"/>
                  <a:pt x="5913826" y="0"/>
                </a:cubicBezTo>
                <a:cubicBezTo>
                  <a:pt x="6239330" y="4504"/>
                  <a:pt x="6420523" y="-5260"/>
                  <a:pt x="6570918" y="0"/>
                </a:cubicBezTo>
                <a:cubicBezTo>
                  <a:pt x="6591445" y="372376"/>
                  <a:pt x="6574842" y="632430"/>
                  <a:pt x="6570918" y="808967"/>
                </a:cubicBezTo>
                <a:cubicBezTo>
                  <a:pt x="6566994" y="985504"/>
                  <a:pt x="6590171" y="1307889"/>
                  <a:pt x="6570918" y="1562143"/>
                </a:cubicBezTo>
                <a:cubicBezTo>
                  <a:pt x="6551665" y="1816397"/>
                  <a:pt x="6555438" y="1963128"/>
                  <a:pt x="6570918" y="2092156"/>
                </a:cubicBezTo>
                <a:cubicBezTo>
                  <a:pt x="6586398" y="2221184"/>
                  <a:pt x="6566210" y="2620933"/>
                  <a:pt x="6570918" y="2789541"/>
                </a:cubicBezTo>
                <a:cubicBezTo>
                  <a:pt x="6575626" y="2958149"/>
                  <a:pt x="6544837" y="3183433"/>
                  <a:pt x="6570918" y="3486926"/>
                </a:cubicBezTo>
                <a:cubicBezTo>
                  <a:pt x="6596999" y="3790419"/>
                  <a:pt x="6605308" y="3845885"/>
                  <a:pt x="6570918" y="4184312"/>
                </a:cubicBezTo>
                <a:cubicBezTo>
                  <a:pt x="6536528" y="4522739"/>
                  <a:pt x="6608082" y="4624099"/>
                  <a:pt x="6570918" y="4937488"/>
                </a:cubicBezTo>
                <a:cubicBezTo>
                  <a:pt x="6533754" y="5250877"/>
                  <a:pt x="6586964" y="5431073"/>
                  <a:pt x="6570918" y="5579082"/>
                </a:cubicBezTo>
                <a:cubicBezTo>
                  <a:pt x="6289892" y="5586213"/>
                  <a:pt x="6205354" y="5547724"/>
                  <a:pt x="5848117" y="5579082"/>
                </a:cubicBezTo>
                <a:cubicBezTo>
                  <a:pt x="5490880" y="5610440"/>
                  <a:pt x="5430172" y="5600685"/>
                  <a:pt x="5322444" y="5579082"/>
                </a:cubicBezTo>
                <a:cubicBezTo>
                  <a:pt x="5214716" y="5557479"/>
                  <a:pt x="4791298" y="5604209"/>
                  <a:pt x="4533933" y="5579082"/>
                </a:cubicBezTo>
                <a:cubicBezTo>
                  <a:pt x="4276568" y="5553955"/>
                  <a:pt x="4194834" y="5592381"/>
                  <a:pt x="3876842" y="5579082"/>
                </a:cubicBezTo>
                <a:cubicBezTo>
                  <a:pt x="3558850" y="5565783"/>
                  <a:pt x="3592122" y="5581860"/>
                  <a:pt x="3351168" y="5579082"/>
                </a:cubicBezTo>
                <a:cubicBezTo>
                  <a:pt x="3110214" y="5576304"/>
                  <a:pt x="2934023" y="5584193"/>
                  <a:pt x="2694076" y="5579082"/>
                </a:cubicBezTo>
                <a:cubicBezTo>
                  <a:pt x="2454129" y="5573971"/>
                  <a:pt x="2428702" y="5591803"/>
                  <a:pt x="2234112" y="5579082"/>
                </a:cubicBezTo>
                <a:cubicBezTo>
                  <a:pt x="2039522" y="5566361"/>
                  <a:pt x="1981009" y="5601189"/>
                  <a:pt x="1774148" y="5579082"/>
                </a:cubicBezTo>
                <a:cubicBezTo>
                  <a:pt x="1567287" y="5556975"/>
                  <a:pt x="1275481" y="5606317"/>
                  <a:pt x="1117056" y="5579082"/>
                </a:cubicBezTo>
                <a:cubicBezTo>
                  <a:pt x="958631" y="5551847"/>
                  <a:pt x="755477" y="5572254"/>
                  <a:pt x="591383" y="5579082"/>
                </a:cubicBezTo>
                <a:cubicBezTo>
                  <a:pt x="427289" y="5585910"/>
                  <a:pt x="187330" y="5591515"/>
                  <a:pt x="0" y="5579082"/>
                </a:cubicBezTo>
                <a:cubicBezTo>
                  <a:pt x="-26479" y="5461734"/>
                  <a:pt x="-8007" y="5136203"/>
                  <a:pt x="0" y="4993278"/>
                </a:cubicBezTo>
                <a:cubicBezTo>
                  <a:pt x="8007" y="4850353"/>
                  <a:pt x="-866" y="4711104"/>
                  <a:pt x="0" y="4463266"/>
                </a:cubicBezTo>
                <a:cubicBezTo>
                  <a:pt x="866" y="4215428"/>
                  <a:pt x="32773" y="4051281"/>
                  <a:pt x="0" y="3710090"/>
                </a:cubicBezTo>
                <a:cubicBezTo>
                  <a:pt x="-32773" y="3368899"/>
                  <a:pt x="-4467" y="3247332"/>
                  <a:pt x="0" y="3124286"/>
                </a:cubicBezTo>
                <a:cubicBezTo>
                  <a:pt x="4467" y="3001240"/>
                  <a:pt x="-19954" y="2606861"/>
                  <a:pt x="0" y="2371110"/>
                </a:cubicBezTo>
                <a:cubicBezTo>
                  <a:pt x="19954" y="2135359"/>
                  <a:pt x="32823" y="1730214"/>
                  <a:pt x="0" y="1562143"/>
                </a:cubicBezTo>
                <a:cubicBezTo>
                  <a:pt x="-32823" y="1394072"/>
                  <a:pt x="31174" y="1196398"/>
                  <a:pt x="0" y="920549"/>
                </a:cubicBezTo>
                <a:cubicBezTo>
                  <a:pt x="-31174" y="644700"/>
                  <a:pt x="-12315" y="36959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952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3EB802A-B935-4576-8603-9DCE8E6E5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9179" y="563667"/>
            <a:ext cx="3180421" cy="5579081"/>
          </a:xfrm>
        </p:spPr>
        <p:txBody>
          <a:bodyPr>
            <a:normAutofit/>
          </a:bodyPr>
          <a:lstStyle/>
          <a:p>
            <a:pPr marL="0" indent="0" algn="r">
              <a:lnSpc>
                <a:spcPct val="200000"/>
              </a:lnSpc>
              <a:buNone/>
            </a:pPr>
            <a:endParaRPr lang="pt-PT" sz="4400" b="1" spc="300" dirty="0">
              <a:solidFill>
                <a:schemeClr val="bg1"/>
              </a:solidFill>
            </a:endParaRPr>
          </a:p>
          <a:p>
            <a:pPr marL="0" indent="0" algn="r">
              <a:lnSpc>
                <a:spcPct val="200000"/>
              </a:lnSpc>
              <a:buNone/>
            </a:pPr>
            <a:endParaRPr lang="pt-PT" sz="4400" b="1" spc="300" dirty="0">
              <a:solidFill>
                <a:schemeClr val="bg1"/>
              </a:solidFill>
            </a:endParaRPr>
          </a:p>
          <a:p>
            <a:pPr marL="0" indent="0" algn="r">
              <a:lnSpc>
                <a:spcPct val="200000"/>
              </a:lnSpc>
              <a:buNone/>
            </a:pPr>
            <a:r>
              <a:rPr lang="pt-PT" sz="4400" b="1" spc="300" dirty="0">
                <a:solidFill>
                  <a:schemeClr val="bg1"/>
                </a:solidFill>
              </a:rPr>
              <a:t> </a:t>
            </a:r>
            <a:endParaRPr lang="pt-PT" sz="6600" b="1" spc="300" dirty="0">
              <a:solidFill>
                <a:schemeClr val="bg1"/>
              </a:solidFill>
            </a:endParaRPr>
          </a:p>
        </p:txBody>
      </p:sp>
      <p:sp>
        <p:nvSpPr>
          <p:cNvPr id="14" name="Marcador de Posição de Conteúdo 2">
            <a:extLst>
              <a:ext uri="{FF2B5EF4-FFF2-40B4-BE49-F238E27FC236}">
                <a16:creationId xmlns:a16="http://schemas.microsoft.com/office/drawing/2014/main" id="{DA10B1B6-C320-46B9-B12E-42BE72099640}"/>
              </a:ext>
            </a:extLst>
          </p:cNvPr>
          <p:cNvSpPr txBox="1">
            <a:spLocks/>
          </p:cNvSpPr>
          <p:nvPr/>
        </p:nvSpPr>
        <p:spPr>
          <a:xfrm>
            <a:off x="5145093" y="904352"/>
            <a:ext cx="6421637" cy="5467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pt-PT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  <a:t>Trajeto pedonal ao longo do Rio Lis e Centro Histórico </a:t>
            </a:r>
          </a:p>
          <a:p>
            <a:pPr marL="0" marR="0" lvl="0" indent="0" algn="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PT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  <a:t>                (</a:t>
            </a:r>
            <a:r>
              <a:rPr kumimoji="0" lang="pt-PT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  <a:t>funciona em </a:t>
            </a:r>
            <a:r>
              <a:rPr kumimoji="0" lang="pt-PT" sz="2400" b="1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  <a:lumOff val="10000"/>
                  </a:schemeClr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  <a:t>i</a:t>
            </a:r>
            <a:r>
              <a:rPr kumimoji="0" lang="pt-PT" sz="2400" b="1" i="1" u="sng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  <a:lumOff val="10000"/>
                  </a:schemeClr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  <a:t>lhas</a:t>
            </a:r>
            <a:r>
              <a:rPr kumimoji="0" lang="pt-PT" sz="2400" b="1" i="1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  <a:lumOff val="10000"/>
                  </a:schemeClr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  <a:t> </a:t>
            </a:r>
            <a:r>
              <a:rPr kumimoji="0" lang="pt-PT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  <a:t>que constituem um </a:t>
            </a:r>
            <a:r>
              <a:rPr kumimoji="0" lang="pt-PT" sz="2400" b="1" i="1" u="sng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  <a:lumOff val="10000"/>
                  </a:schemeClr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  <a:t>arquipélago</a:t>
            </a:r>
            <a:r>
              <a:rPr kumimoji="0" lang="pt-PT" sz="2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  <a:t>)</a:t>
            </a:r>
          </a:p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PT" sz="28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PT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pt-PT" sz="32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  <a:t>Cada </a:t>
            </a:r>
            <a:r>
              <a:rPr lang="pt-PT" sz="3200" b="1" dirty="0">
                <a:solidFill>
                  <a:srgbClr val="000000"/>
                </a:solidFill>
                <a:latin typeface="The Hand"/>
              </a:rPr>
              <a:t>i</a:t>
            </a:r>
            <a:r>
              <a:rPr kumimoji="0" lang="pt-PT" sz="3200" b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he Hand"/>
                <a:ea typeface="+mn-ea"/>
                <a:cs typeface="+mn-cs"/>
              </a:rPr>
              <a:t>lha é constituída por</a:t>
            </a:r>
          </a:p>
          <a:p>
            <a:pPr marL="228600" marR="0" lvl="0" indent="-228600" algn="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PT" sz="17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  <a:p>
            <a:pPr marL="228600" marR="0" lvl="0" indent="-228600" algn="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PT" sz="17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PT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2D95C7ED-32DE-48FD-9384-F7E80BA663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037"/>
          <a:stretch/>
        </p:blipFill>
        <p:spPr>
          <a:xfrm flipH="1">
            <a:off x="780427" y="2485074"/>
            <a:ext cx="2394347" cy="3657674"/>
          </a:xfrm>
          <a:prstGeom prst="rect">
            <a:avLst/>
          </a:prstGeom>
          <a:ln w="6350">
            <a:solidFill>
              <a:schemeClr val="tx1"/>
            </a:solidFill>
            <a:prstDash val="lgDash"/>
          </a:ln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A5F0D45B-D526-45D5-BFB6-A7B93AC7E5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346" r="53166"/>
          <a:stretch/>
        </p:blipFill>
        <p:spPr>
          <a:xfrm>
            <a:off x="5478550" y="4153827"/>
            <a:ext cx="1923896" cy="1654517"/>
          </a:xfrm>
          <a:prstGeom prst="rect">
            <a:avLst/>
          </a:prstGeom>
          <a:noFill/>
          <a:ln w="28575"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</p:pic>
      <p:sp>
        <p:nvSpPr>
          <p:cNvPr id="18" name="Retângulo 17">
            <a:extLst>
              <a:ext uri="{FF2B5EF4-FFF2-40B4-BE49-F238E27FC236}">
                <a16:creationId xmlns:a16="http://schemas.microsoft.com/office/drawing/2014/main" id="{7D015A9C-87BE-45B9-BE90-F91DAE6A7B10}"/>
              </a:ext>
            </a:extLst>
          </p:cNvPr>
          <p:cNvSpPr/>
          <p:nvPr/>
        </p:nvSpPr>
        <p:spPr>
          <a:xfrm>
            <a:off x="1905547" y="4993341"/>
            <a:ext cx="1269227" cy="1149407"/>
          </a:xfrm>
          <a:prstGeom prst="rect">
            <a:avLst/>
          </a:prstGeom>
          <a:noFill/>
          <a:ln w="28575">
            <a:solidFill>
              <a:schemeClr val="tx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he Hand"/>
              <a:ea typeface="+mn-ea"/>
              <a:cs typeface="+mn-cs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E7FE07BF-1614-4647-9A95-BF7C2BC1880E}"/>
              </a:ext>
            </a:extLst>
          </p:cNvPr>
          <p:cNvSpPr txBox="1"/>
          <p:nvPr/>
        </p:nvSpPr>
        <p:spPr>
          <a:xfrm>
            <a:off x="5891243" y="4153827"/>
            <a:ext cx="567548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394800" lvl="7" indent="-180000">
              <a:lnSpc>
                <a:spcPct val="150000"/>
              </a:lnSpc>
              <a:spcBef>
                <a:spcPts val="0"/>
              </a:spcBef>
            </a:pPr>
            <a:r>
              <a:rPr kumimoji="0" lang="pt-PT" sz="2400" b="1" i="0" u="sng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  <a:lumOff val="10000"/>
                  </a:schemeClr>
                </a:solidFill>
                <a:effectLst/>
                <a:uLnTx/>
                <a:uFillTx/>
                <a:latin typeface="The Hand"/>
              </a:rPr>
              <a:t>FASE I</a:t>
            </a:r>
          </a:p>
          <a:p>
            <a:pPr marL="3557700" lvl="7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pt-PT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  <a:lumOff val="10000"/>
                  </a:schemeClr>
                </a:solidFill>
                <a:effectLst/>
                <a:uLnTx/>
                <a:uFillTx/>
                <a:latin typeface="The Hand"/>
              </a:rPr>
              <a:t>Banco com floreira</a:t>
            </a:r>
            <a:endParaRPr lang="pt-PT" sz="2000" b="1" dirty="0">
              <a:solidFill>
                <a:schemeClr val="bg2">
                  <a:lumMod val="90000"/>
                  <a:lumOff val="10000"/>
                </a:schemeClr>
              </a:solidFill>
              <a:latin typeface="The Hand"/>
            </a:endParaRPr>
          </a:p>
          <a:p>
            <a:pPr marL="3557700" lvl="7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0" lang="pt-PT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90000"/>
                    <a:lumOff val="10000"/>
                  </a:schemeClr>
                </a:solidFill>
                <a:effectLst/>
                <a:uLnTx/>
                <a:uFillTx/>
                <a:latin typeface="The Hand"/>
              </a:rPr>
              <a:t>Pavimento tapete conforto</a:t>
            </a:r>
          </a:p>
          <a:p>
            <a:pPr marL="3557700" lvl="7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pt-PT" sz="2000" b="1" dirty="0">
                <a:solidFill>
                  <a:schemeClr val="bg2">
                    <a:lumMod val="90000"/>
                    <a:lumOff val="10000"/>
                  </a:schemeClr>
                </a:solidFill>
                <a:latin typeface="The Hand"/>
              </a:rPr>
              <a:t>Candeeiro inteligente </a:t>
            </a:r>
          </a:p>
          <a:p>
            <a:pPr marL="3394800" lvl="7" indent="-180000">
              <a:lnSpc>
                <a:spcPct val="100000"/>
              </a:lnSpc>
              <a:spcBef>
                <a:spcPts val="0"/>
              </a:spcBef>
            </a:pPr>
            <a:endParaRPr kumimoji="0" lang="pt-PT" sz="16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90000"/>
                  <a:lumOff val="10000"/>
                </a:schemeClr>
              </a:solidFill>
              <a:effectLst/>
              <a:uLnTx/>
              <a:uFillTx/>
              <a:latin typeface="The Hand"/>
            </a:endParaRPr>
          </a:p>
        </p:txBody>
      </p:sp>
      <p:sp>
        <p:nvSpPr>
          <p:cNvPr id="36" name="Título 1">
            <a:extLst>
              <a:ext uri="{FF2B5EF4-FFF2-40B4-BE49-F238E27FC236}">
                <a16:creationId xmlns:a16="http://schemas.microsoft.com/office/drawing/2014/main" id="{A90551DB-A11D-4422-8706-551E9C6D4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408" y="312712"/>
            <a:ext cx="3803904" cy="3778977"/>
          </a:xfrm>
        </p:spPr>
        <p:txBody>
          <a:bodyPr anchor="t">
            <a:normAutofit/>
          </a:bodyPr>
          <a:lstStyle/>
          <a:p>
            <a:r>
              <a:rPr lang="pt-PT" sz="8800" dirty="0"/>
              <a:t> </a:t>
            </a:r>
            <a:r>
              <a:rPr lang="pt-PT" sz="13800" dirty="0"/>
              <a:t>…</a:t>
            </a:r>
            <a:r>
              <a:rPr lang="pt-PT" sz="8800" dirty="0"/>
              <a:t> 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FF8A2B53-9033-4FCF-ABD0-99D503B9662E}"/>
              </a:ext>
            </a:extLst>
          </p:cNvPr>
          <p:cNvSpPr txBox="1"/>
          <p:nvPr/>
        </p:nvSpPr>
        <p:spPr>
          <a:xfrm>
            <a:off x="237873" y="571117"/>
            <a:ext cx="36895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pt-PT" sz="5400" b="1" spc="300" dirty="0">
                <a:latin typeface="+mj-lt"/>
              </a:rPr>
              <a:t>Conceito</a:t>
            </a:r>
            <a:endParaRPr lang="pt-PT" sz="5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50620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4FFBABCD-FE05-4401-A19E-958C122E7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074" y="426403"/>
            <a:ext cx="1832027" cy="896116"/>
          </a:xfrm>
        </p:spPr>
        <p:txBody>
          <a:bodyPr>
            <a:normAutofit fontScale="90000"/>
          </a:bodyPr>
          <a:lstStyle/>
          <a:p>
            <a:pPr algn="ctr"/>
            <a:r>
              <a:rPr lang="pt-PT" sz="6000" dirty="0"/>
              <a:t>Ilha</a:t>
            </a:r>
            <a:endParaRPr lang="pt-PT" sz="5400" dirty="0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602EE569-EDA9-497D-93FF-7801C022BA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14" t="14924" r="7496" b="183"/>
          <a:stretch/>
        </p:blipFill>
        <p:spPr>
          <a:xfrm>
            <a:off x="3196124" y="5141589"/>
            <a:ext cx="2891906" cy="1615696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3B673B65-0C29-4D0C-8F2A-F7417C0E96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3128"/>
          <a:stretch/>
        </p:blipFill>
        <p:spPr>
          <a:xfrm>
            <a:off x="3196124" y="2014650"/>
            <a:ext cx="2891906" cy="3000954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033359AB-D83D-435D-BB50-F986138CAD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531" t="3403" r="18123" b="3850"/>
          <a:stretch/>
        </p:blipFill>
        <p:spPr>
          <a:xfrm>
            <a:off x="343929" y="2014651"/>
            <a:ext cx="2738318" cy="3000953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FE53502A-5314-4780-9BB1-06BBA6048BE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4003" t="31954" r="10712" b="40278"/>
          <a:stretch/>
        </p:blipFill>
        <p:spPr>
          <a:xfrm>
            <a:off x="2143995" y="5141589"/>
            <a:ext cx="923844" cy="1365001"/>
          </a:xfrm>
          <a:prstGeom prst="rect">
            <a:avLst/>
          </a:prstGeom>
          <a:noFill/>
          <a:ln>
            <a:noFill/>
            <a:prstDash val="dash"/>
          </a:ln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53D909C-A958-426E-B06F-6C5806B94D94}"/>
              </a:ext>
            </a:extLst>
          </p:cNvPr>
          <p:cNvSpPr txBox="1"/>
          <p:nvPr/>
        </p:nvSpPr>
        <p:spPr>
          <a:xfrm>
            <a:off x="274559" y="1942334"/>
            <a:ext cx="3553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</a:rPr>
              <a:t>1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465C760-5DDF-49AC-875A-16EBC4971FA7}"/>
              </a:ext>
            </a:extLst>
          </p:cNvPr>
          <p:cNvSpPr txBox="1"/>
          <p:nvPr/>
        </p:nvSpPr>
        <p:spPr>
          <a:xfrm>
            <a:off x="3162213" y="1976921"/>
            <a:ext cx="3553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</a:rPr>
              <a:t>2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9F9BF78C-4FF2-43E9-A255-31183AB32EB5}"/>
              </a:ext>
            </a:extLst>
          </p:cNvPr>
          <p:cNvSpPr txBox="1"/>
          <p:nvPr/>
        </p:nvSpPr>
        <p:spPr>
          <a:xfrm>
            <a:off x="3162213" y="5088953"/>
            <a:ext cx="35531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adi" panose="020B0604020104020204" pitchFamily="34" charset="0"/>
              </a:rPr>
              <a:t>3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075895DA-87D9-484F-9963-CCEECD86E92F}"/>
              </a:ext>
            </a:extLst>
          </p:cNvPr>
          <p:cNvSpPr txBox="1"/>
          <p:nvPr/>
        </p:nvSpPr>
        <p:spPr>
          <a:xfrm>
            <a:off x="8233681" y="2695633"/>
            <a:ext cx="3628648" cy="4243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2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Fase I</a:t>
            </a:r>
          </a:p>
          <a:p>
            <a:endParaRPr lang="pt-P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Banco  S, M, L</a:t>
            </a:r>
          </a:p>
          <a:p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Árvore (2,5 m)</a:t>
            </a:r>
          </a:p>
          <a:p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Floreira                                         </a:t>
            </a:r>
          </a:p>
          <a:p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Pavimento </a:t>
            </a:r>
            <a:r>
              <a:rPr lang="pt-PT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TAPETE URBANO  RAL 6027</a:t>
            </a:r>
          </a:p>
          <a:p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OPÇÃO Candeeiro  Inteligente</a:t>
            </a:r>
          </a:p>
          <a:p>
            <a:endParaRPr lang="pt-PT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pt-PT" sz="2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Fase II</a:t>
            </a:r>
          </a:p>
          <a:p>
            <a:endParaRPr lang="pt-PT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Papeleiras</a:t>
            </a:r>
          </a:p>
          <a:p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Inclusão de Caldeiras com Arqueologia </a:t>
            </a:r>
          </a:p>
          <a:p>
            <a:pPr>
              <a:lnSpc>
                <a:spcPct val="150000"/>
              </a:lnSpc>
            </a:pPr>
            <a:endParaRPr lang="pt-P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C187486-322C-4923-BB50-0AC658748C3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896" t="12898" r="22920" b="8564"/>
          <a:stretch/>
        </p:blipFill>
        <p:spPr>
          <a:xfrm rot="2833570">
            <a:off x="9991702" y="2427284"/>
            <a:ext cx="2016000" cy="2039794"/>
          </a:xfrm>
          <a:prstGeom prst="ellipse">
            <a:avLst/>
          </a:prstGeom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951795E4-6891-46D0-B27B-B9C1288C0130}"/>
              </a:ext>
            </a:extLst>
          </p:cNvPr>
          <p:cNvSpPr txBox="1"/>
          <p:nvPr/>
        </p:nvSpPr>
        <p:spPr>
          <a:xfrm>
            <a:off x="9001789" y="1182623"/>
            <a:ext cx="23871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 fornecimento e com aplicação no local </a:t>
            </a:r>
            <a:endParaRPr lang="pt-PT" sz="1600" dirty="0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B62C43DA-725D-4FD1-B17D-102A9DF26003}"/>
              </a:ext>
            </a:extLst>
          </p:cNvPr>
          <p:cNvSpPr txBox="1"/>
          <p:nvPr/>
        </p:nvSpPr>
        <p:spPr>
          <a:xfrm>
            <a:off x="8188775" y="2150083"/>
            <a:ext cx="1846933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1400" b="1" u="sng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COMPOSIÇÃO</a:t>
            </a:r>
            <a:endParaRPr lang="pt-PT" sz="1400" b="1" u="sng" spc="600" dirty="0">
              <a:latin typeface="Agency FB" panose="020B0503020202020204" pitchFamily="34" charset="0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E56893FE-D5A8-473E-91BA-748D05BBDDCA}"/>
              </a:ext>
            </a:extLst>
          </p:cNvPr>
          <p:cNvSpPr txBox="1"/>
          <p:nvPr/>
        </p:nvSpPr>
        <p:spPr>
          <a:xfrm>
            <a:off x="3442114" y="227746"/>
            <a:ext cx="4746662" cy="1293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Solução adaptada de acordo com escala do lugar - Célula 01 a 03 </a:t>
            </a:r>
          </a:p>
          <a:p>
            <a:pPr>
              <a:lnSpc>
                <a:spcPct val="150000"/>
              </a:lnSpc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Pintura de pavimento, floreira/caldeira</a:t>
            </a:r>
          </a:p>
          <a:p>
            <a:pPr>
              <a:lnSpc>
                <a:spcPct val="150000"/>
              </a:lnSpc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Papeleira</a:t>
            </a:r>
            <a:endParaRPr lang="pt-PT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5B6E9846-F67D-447C-9B5F-5DE0284E6C1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386" b="22478"/>
          <a:stretch/>
        </p:blipFill>
        <p:spPr>
          <a:xfrm>
            <a:off x="6378585" y="5234691"/>
            <a:ext cx="1559273" cy="1492724"/>
          </a:xfrm>
          <a:prstGeom prst="ellipse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45109FEC-A13E-4A5E-8CEF-FE0DD991C1D1}"/>
              </a:ext>
            </a:extLst>
          </p:cNvPr>
          <p:cNvSpPr txBox="1"/>
          <p:nvPr/>
        </p:nvSpPr>
        <p:spPr>
          <a:xfrm rot="21206258">
            <a:off x="6496941" y="5657050"/>
            <a:ext cx="14121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1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PINTURA </a:t>
            </a:r>
          </a:p>
          <a:p>
            <a:pPr algn="ctr"/>
            <a:r>
              <a:rPr lang="pt-PT" sz="1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PAVIMENTO</a:t>
            </a:r>
            <a:endParaRPr lang="pt-PT" sz="1600" b="1" dirty="0">
              <a:solidFill>
                <a:schemeClr val="bg1">
                  <a:lumMod val="9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CA841E0A-C5A7-75DF-8876-C36FB7646F46}"/>
              </a:ext>
            </a:extLst>
          </p:cNvPr>
          <p:cNvSpPr/>
          <p:nvPr/>
        </p:nvSpPr>
        <p:spPr>
          <a:xfrm rot="2888802">
            <a:off x="10969742" y="4117244"/>
            <a:ext cx="221474" cy="220979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25" name="Imagem 24">
            <a:extLst>
              <a:ext uri="{FF2B5EF4-FFF2-40B4-BE49-F238E27FC236}">
                <a16:creationId xmlns:a16="http://schemas.microsoft.com/office/drawing/2014/main" id="{B8FC6C79-1D94-C65B-DF71-4BB83164483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068" r="14850" b="18749"/>
          <a:stretch/>
        </p:blipFill>
        <p:spPr>
          <a:xfrm>
            <a:off x="384584" y="5345495"/>
            <a:ext cx="1668994" cy="1395205"/>
          </a:xfrm>
          <a:prstGeom prst="rect">
            <a:avLst/>
          </a:prstGeo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3F567AF3-01E7-9BB2-E745-38621C06C5B4}"/>
              </a:ext>
            </a:extLst>
          </p:cNvPr>
          <p:cNvSpPr txBox="1"/>
          <p:nvPr/>
        </p:nvSpPr>
        <p:spPr>
          <a:xfrm>
            <a:off x="337116" y="5026661"/>
            <a:ext cx="11875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Fase II </a:t>
            </a:r>
            <a:endParaRPr lang="pt-PT" sz="1400" u="sng" dirty="0"/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73BEAC15-5E26-79A4-C8E4-0C87589BA8CE}"/>
              </a:ext>
            </a:extLst>
          </p:cNvPr>
          <p:cNvSpPr/>
          <p:nvPr/>
        </p:nvSpPr>
        <p:spPr>
          <a:xfrm>
            <a:off x="343929" y="5031096"/>
            <a:ext cx="2738318" cy="1739283"/>
          </a:xfrm>
          <a:prstGeom prst="rect">
            <a:avLst/>
          </a:prstGeom>
          <a:noFill/>
          <a:ln>
            <a:solidFill>
              <a:srgbClr val="289E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30" name="Conexão reta unidirecional 29">
            <a:extLst>
              <a:ext uri="{FF2B5EF4-FFF2-40B4-BE49-F238E27FC236}">
                <a16:creationId xmlns:a16="http://schemas.microsoft.com/office/drawing/2014/main" id="{9E6D470F-4562-F6AD-C1A9-4B5B030F692E}"/>
              </a:ext>
            </a:extLst>
          </p:cNvPr>
          <p:cNvCxnSpPr>
            <a:cxnSpLocks/>
          </p:cNvCxnSpPr>
          <p:nvPr/>
        </p:nvCxnSpPr>
        <p:spPr>
          <a:xfrm flipH="1">
            <a:off x="9256966" y="4277254"/>
            <a:ext cx="2001819" cy="1765843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EEBB9F4F-CA1C-4F75-547A-E8C3984D9E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7607" y="2025281"/>
            <a:ext cx="1882318" cy="300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64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95DC6D5-A7B0-4D09-A7A5-62869A0D2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Céu nublado">
            <a:extLst>
              <a:ext uri="{FF2B5EF4-FFF2-40B4-BE49-F238E27FC236}">
                <a16:creationId xmlns:a16="http://schemas.microsoft.com/office/drawing/2014/main" id="{1C26F404-FB79-4719-AE0D-51BFD35FC4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3852" b="1878"/>
          <a:stretch/>
        </p:blipFill>
        <p:spPr>
          <a:xfrm>
            <a:off x="1" y="0"/>
            <a:ext cx="12197498" cy="6858000"/>
          </a:xfrm>
          <a:prstGeom prst="rect">
            <a:avLst/>
          </a:prstGeom>
        </p:spPr>
      </p:pic>
      <p:sp>
        <p:nvSpPr>
          <p:cNvPr id="11" name="sketchy rectangle">
            <a:extLst>
              <a:ext uri="{FF2B5EF4-FFF2-40B4-BE49-F238E27FC236}">
                <a16:creationId xmlns:a16="http://schemas.microsoft.com/office/drawing/2014/main" id="{E72C4BCF-DD12-4745-97A9-F340887E1F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70453" y="563667"/>
            <a:ext cx="6570918" cy="5579082"/>
          </a:xfrm>
          <a:custGeom>
            <a:avLst/>
            <a:gdLst>
              <a:gd name="connsiteX0" fmla="*/ 0 w 6570918"/>
              <a:gd name="connsiteY0" fmla="*/ 0 h 5579082"/>
              <a:gd name="connsiteX1" fmla="*/ 525673 w 6570918"/>
              <a:gd name="connsiteY1" fmla="*/ 0 h 5579082"/>
              <a:gd name="connsiteX2" fmla="*/ 1182765 w 6570918"/>
              <a:gd name="connsiteY2" fmla="*/ 0 h 5579082"/>
              <a:gd name="connsiteX3" fmla="*/ 1905566 w 6570918"/>
              <a:gd name="connsiteY3" fmla="*/ 0 h 5579082"/>
              <a:gd name="connsiteX4" fmla="*/ 2365530 w 6570918"/>
              <a:gd name="connsiteY4" fmla="*/ 0 h 5579082"/>
              <a:gd name="connsiteX5" fmla="*/ 2825495 w 6570918"/>
              <a:gd name="connsiteY5" fmla="*/ 0 h 5579082"/>
              <a:gd name="connsiteX6" fmla="*/ 3614005 w 6570918"/>
              <a:gd name="connsiteY6" fmla="*/ 0 h 5579082"/>
              <a:gd name="connsiteX7" fmla="*/ 4271097 w 6570918"/>
              <a:gd name="connsiteY7" fmla="*/ 0 h 5579082"/>
              <a:gd name="connsiteX8" fmla="*/ 4731061 w 6570918"/>
              <a:gd name="connsiteY8" fmla="*/ 0 h 5579082"/>
              <a:gd name="connsiteX9" fmla="*/ 5388153 w 6570918"/>
              <a:gd name="connsiteY9" fmla="*/ 0 h 5579082"/>
              <a:gd name="connsiteX10" fmla="*/ 6570918 w 6570918"/>
              <a:gd name="connsiteY10" fmla="*/ 0 h 5579082"/>
              <a:gd name="connsiteX11" fmla="*/ 6570918 w 6570918"/>
              <a:gd name="connsiteY11" fmla="*/ 641594 h 5579082"/>
              <a:gd name="connsiteX12" fmla="*/ 6570918 w 6570918"/>
              <a:gd name="connsiteY12" fmla="*/ 1338980 h 5579082"/>
              <a:gd name="connsiteX13" fmla="*/ 6570918 w 6570918"/>
              <a:gd name="connsiteY13" fmla="*/ 1868992 h 5579082"/>
              <a:gd name="connsiteX14" fmla="*/ 6570918 w 6570918"/>
              <a:gd name="connsiteY14" fmla="*/ 2677959 h 5579082"/>
              <a:gd name="connsiteX15" fmla="*/ 6570918 w 6570918"/>
              <a:gd name="connsiteY15" fmla="*/ 3375345 h 5579082"/>
              <a:gd name="connsiteX16" fmla="*/ 6570918 w 6570918"/>
              <a:gd name="connsiteY16" fmla="*/ 4184312 h 5579082"/>
              <a:gd name="connsiteX17" fmla="*/ 6570918 w 6570918"/>
              <a:gd name="connsiteY17" fmla="*/ 4825906 h 5579082"/>
              <a:gd name="connsiteX18" fmla="*/ 6570918 w 6570918"/>
              <a:gd name="connsiteY18" fmla="*/ 5579082 h 5579082"/>
              <a:gd name="connsiteX19" fmla="*/ 5913826 w 6570918"/>
              <a:gd name="connsiteY19" fmla="*/ 5579082 h 5579082"/>
              <a:gd name="connsiteX20" fmla="*/ 5256734 w 6570918"/>
              <a:gd name="connsiteY20" fmla="*/ 5579082 h 5579082"/>
              <a:gd name="connsiteX21" fmla="*/ 4796770 w 6570918"/>
              <a:gd name="connsiteY21" fmla="*/ 5579082 h 5579082"/>
              <a:gd name="connsiteX22" fmla="*/ 4139678 w 6570918"/>
              <a:gd name="connsiteY22" fmla="*/ 5579082 h 5579082"/>
              <a:gd name="connsiteX23" fmla="*/ 3548296 w 6570918"/>
              <a:gd name="connsiteY23" fmla="*/ 5579082 h 5579082"/>
              <a:gd name="connsiteX24" fmla="*/ 2956913 w 6570918"/>
              <a:gd name="connsiteY24" fmla="*/ 5579082 h 5579082"/>
              <a:gd name="connsiteX25" fmla="*/ 2365530 w 6570918"/>
              <a:gd name="connsiteY25" fmla="*/ 5579082 h 5579082"/>
              <a:gd name="connsiteX26" fmla="*/ 1774148 w 6570918"/>
              <a:gd name="connsiteY26" fmla="*/ 5579082 h 5579082"/>
              <a:gd name="connsiteX27" fmla="*/ 1051347 w 6570918"/>
              <a:gd name="connsiteY27" fmla="*/ 5579082 h 5579082"/>
              <a:gd name="connsiteX28" fmla="*/ 0 w 6570918"/>
              <a:gd name="connsiteY28" fmla="*/ 5579082 h 5579082"/>
              <a:gd name="connsiteX29" fmla="*/ 0 w 6570918"/>
              <a:gd name="connsiteY29" fmla="*/ 5049069 h 5579082"/>
              <a:gd name="connsiteX30" fmla="*/ 0 w 6570918"/>
              <a:gd name="connsiteY30" fmla="*/ 4407475 h 5579082"/>
              <a:gd name="connsiteX31" fmla="*/ 0 w 6570918"/>
              <a:gd name="connsiteY31" fmla="*/ 3654299 h 5579082"/>
              <a:gd name="connsiteX32" fmla="*/ 0 w 6570918"/>
              <a:gd name="connsiteY32" fmla="*/ 2845332 h 5579082"/>
              <a:gd name="connsiteX33" fmla="*/ 0 w 6570918"/>
              <a:gd name="connsiteY33" fmla="*/ 2315319 h 5579082"/>
              <a:gd name="connsiteX34" fmla="*/ 0 w 6570918"/>
              <a:gd name="connsiteY34" fmla="*/ 1785306 h 5579082"/>
              <a:gd name="connsiteX35" fmla="*/ 0 w 6570918"/>
              <a:gd name="connsiteY35" fmla="*/ 976339 h 5579082"/>
              <a:gd name="connsiteX36" fmla="*/ 0 w 6570918"/>
              <a:gd name="connsiteY36" fmla="*/ 0 h 557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570918" h="5579082" fill="none" extrusionOk="0">
                <a:moveTo>
                  <a:pt x="0" y="0"/>
                </a:moveTo>
                <a:cubicBezTo>
                  <a:pt x="243958" y="-12943"/>
                  <a:pt x="320490" y="5069"/>
                  <a:pt x="525673" y="0"/>
                </a:cubicBezTo>
                <a:cubicBezTo>
                  <a:pt x="730856" y="-5069"/>
                  <a:pt x="894885" y="-31124"/>
                  <a:pt x="1182765" y="0"/>
                </a:cubicBezTo>
                <a:cubicBezTo>
                  <a:pt x="1470645" y="31124"/>
                  <a:pt x="1749273" y="-34665"/>
                  <a:pt x="1905566" y="0"/>
                </a:cubicBezTo>
                <a:cubicBezTo>
                  <a:pt x="2061859" y="34665"/>
                  <a:pt x="2197988" y="-9109"/>
                  <a:pt x="2365530" y="0"/>
                </a:cubicBezTo>
                <a:cubicBezTo>
                  <a:pt x="2533072" y="9109"/>
                  <a:pt x="2717818" y="14270"/>
                  <a:pt x="2825495" y="0"/>
                </a:cubicBezTo>
                <a:cubicBezTo>
                  <a:pt x="2933173" y="-14270"/>
                  <a:pt x="3325797" y="34931"/>
                  <a:pt x="3614005" y="0"/>
                </a:cubicBezTo>
                <a:cubicBezTo>
                  <a:pt x="3902213" y="-34931"/>
                  <a:pt x="4022668" y="20046"/>
                  <a:pt x="4271097" y="0"/>
                </a:cubicBezTo>
                <a:cubicBezTo>
                  <a:pt x="4519526" y="-20046"/>
                  <a:pt x="4513512" y="-11694"/>
                  <a:pt x="4731061" y="0"/>
                </a:cubicBezTo>
                <a:cubicBezTo>
                  <a:pt x="4948610" y="11694"/>
                  <a:pt x="5198372" y="9165"/>
                  <a:pt x="5388153" y="0"/>
                </a:cubicBezTo>
                <a:cubicBezTo>
                  <a:pt x="5577934" y="-9165"/>
                  <a:pt x="6151380" y="40199"/>
                  <a:pt x="6570918" y="0"/>
                </a:cubicBezTo>
                <a:cubicBezTo>
                  <a:pt x="6551036" y="203561"/>
                  <a:pt x="6580818" y="383315"/>
                  <a:pt x="6570918" y="641594"/>
                </a:cubicBezTo>
                <a:cubicBezTo>
                  <a:pt x="6561018" y="899873"/>
                  <a:pt x="6567176" y="1128287"/>
                  <a:pt x="6570918" y="1338980"/>
                </a:cubicBezTo>
                <a:cubicBezTo>
                  <a:pt x="6574660" y="1549673"/>
                  <a:pt x="6585356" y="1654385"/>
                  <a:pt x="6570918" y="1868992"/>
                </a:cubicBezTo>
                <a:cubicBezTo>
                  <a:pt x="6556480" y="2083599"/>
                  <a:pt x="6556432" y="2483858"/>
                  <a:pt x="6570918" y="2677959"/>
                </a:cubicBezTo>
                <a:cubicBezTo>
                  <a:pt x="6585404" y="2872060"/>
                  <a:pt x="6594779" y="3123863"/>
                  <a:pt x="6570918" y="3375345"/>
                </a:cubicBezTo>
                <a:cubicBezTo>
                  <a:pt x="6547057" y="3626827"/>
                  <a:pt x="6570936" y="3958160"/>
                  <a:pt x="6570918" y="4184312"/>
                </a:cubicBezTo>
                <a:cubicBezTo>
                  <a:pt x="6570900" y="4410464"/>
                  <a:pt x="6547287" y="4544723"/>
                  <a:pt x="6570918" y="4825906"/>
                </a:cubicBezTo>
                <a:cubicBezTo>
                  <a:pt x="6594549" y="5107089"/>
                  <a:pt x="6602036" y="5410476"/>
                  <a:pt x="6570918" y="5579082"/>
                </a:cubicBezTo>
                <a:cubicBezTo>
                  <a:pt x="6298110" y="5570936"/>
                  <a:pt x="6115328" y="5586054"/>
                  <a:pt x="5913826" y="5579082"/>
                </a:cubicBezTo>
                <a:cubicBezTo>
                  <a:pt x="5712324" y="5572110"/>
                  <a:pt x="5388485" y="5595536"/>
                  <a:pt x="5256734" y="5579082"/>
                </a:cubicBezTo>
                <a:cubicBezTo>
                  <a:pt x="5124983" y="5562628"/>
                  <a:pt x="4935790" y="5558095"/>
                  <a:pt x="4796770" y="5579082"/>
                </a:cubicBezTo>
                <a:cubicBezTo>
                  <a:pt x="4657750" y="5600069"/>
                  <a:pt x="4406133" y="5565422"/>
                  <a:pt x="4139678" y="5579082"/>
                </a:cubicBezTo>
                <a:cubicBezTo>
                  <a:pt x="3873223" y="5592742"/>
                  <a:pt x="3680595" y="5550657"/>
                  <a:pt x="3548296" y="5579082"/>
                </a:cubicBezTo>
                <a:cubicBezTo>
                  <a:pt x="3415997" y="5607507"/>
                  <a:pt x="3154943" y="5582453"/>
                  <a:pt x="2956913" y="5579082"/>
                </a:cubicBezTo>
                <a:cubicBezTo>
                  <a:pt x="2758883" y="5575711"/>
                  <a:pt x="2616161" y="5608318"/>
                  <a:pt x="2365530" y="5579082"/>
                </a:cubicBezTo>
                <a:cubicBezTo>
                  <a:pt x="2114899" y="5549846"/>
                  <a:pt x="2015415" y="5589111"/>
                  <a:pt x="1774148" y="5579082"/>
                </a:cubicBezTo>
                <a:cubicBezTo>
                  <a:pt x="1532881" y="5569053"/>
                  <a:pt x="1276772" y="5614025"/>
                  <a:pt x="1051347" y="5579082"/>
                </a:cubicBezTo>
                <a:cubicBezTo>
                  <a:pt x="825922" y="5544139"/>
                  <a:pt x="317006" y="5579887"/>
                  <a:pt x="0" y="5579082"/>
                </a:cubicBezTo>
                <a:cubicBezTo>
                  <a:pt x="647" y="5359793"/>
                  <a:pt x="-19331" y="5263540"/>
                  <a:pt x="0" y="5049069"/>
                </a:cubicBezTo>
                <a:cubicBezTo>
                  <a:pt x="19331" y="4834598"/>
                  <a:pt x="-28451" y="4599178"/>
                  <a:pt x="0" y="4407475"/>
                </a:cubicBezTo>
                <a:cubicBezTo>
                  <a:pt x="28451" y="4215772"/>
                  <a:pt x="-6879" y="3851595"/>
                  <a:pt x="0" y="3654299"/>
                </a:cubicBezTo>
                <a:cubicBezTo>
                  <a:pt x="6879" y="3457003"/>
                  <a:pt x="-13361" y="3153430"/>
                  <a:pt x="0" y="2845332"/>
                </a:cubicBezTo>
                <a:cubicBezTo>
                  <a:pt x="13361" y="2537234"/>
                  <a:pt x="-16264" y="2440224"/>
                  <a:pt x="0" y="2315319"/>
                </a:cubicBezTo>
                <a:cubicBezTo>
                  <a:pt x="16264" y="2190414"/>
                  <a:pt x="-4326" y="1972406"/>
                  <a:pt x="0" y="1785306"/>
                </a:cubicBezTo>
                <a:cubicBezTo>
                  <a:pt x="4326" y="1598206"/>
                  <a:pt x="36209" y="1149228"/>
                  <a:pt x="0" y="976339"/>
                </a:cubicBezTo>
                <a:cubicBezTo>
                  <a:pt x="-36209" y="803450"/>
                  <a:pt x="-26312" y="313518"/>
                  <a:pt x="0" y="0"/>
                </a:cubicBezTo>
                <a:close/>
              </a:path>
              <a:path w="6570918" h="5579082" stroke="0" extrusionOk="0">
                <a:moveTo>
                  <a:pt x="0" y="0"/>
                </a:moveTo>
                <a:cubicBezTo>
                  <a:pt x="278313" y="27288"/>
                  <a:pt x="431280" y="2299"/>
                  <a:pt x="591383" y="0"/>
                </a:cubicBezTo>
                <a:cubicBezTo>
                  <a:pt x="751486" y="-2299"/>
                  <a:pt x="864229" y="-10501"/>
                  <a:pt x="1051347" y="0"/>
                </a:cubicBezTo>
                <a:cubicBezTo>
                  <a:pt x="1238465" y="10501"/>
                  <a:pt x="1656622" y="-8810"/>
                  <a:pt x="1839857" y="0"/>
                </a:cubicBezTo>
                <a:cubicBezTo>
                  <a:pt x="2023092" y="8810"/>
                  <a:pt x="2169087" y="15350"/>
                  <a:pt x="2431240" y="0"/>
                </a:cubicBezTo>
                <a:cubicBezTo>
                  <a:pt x="2693393" y="-15350"/>
                  <a:pt x="2900257" y="27267"/>
                  <a:pt x="3022622" y="0"/>
                </a:cubicBezTo>
                <a:cubicBezTo>
                  <a:pt x="3144987" y="-27267"/>
                  <a:pt x="3447181" y="14689"/>
                  <a:pt x="3811132" y="0"/>
                </a:cubicBezTo>
                <a:cubicBezTo>
                  <a:pt x="4175083" y="-14689"/>
                  <a:pt x="4141184" y="1416"/>
                  <a:pt x="4336806" y="0"/>
                </a:cubicBezTo>
                <a:cubicBezTo>
                  <a:pt x="4532428" y="-1416"/>
                  <a:pt x="4953156" y="21134"/>
                  <a:pt x="5125316" y="0"/>
                </a:cubicBezTo>
                <a:cubicBezTo>
                  <a:pt x="5297476" y="-21134"/>
                  <a:pt x="5588322" y="-4504"/>
                  <a:pt x="5913826" y="0"/>
                </a:cubicBezTo>
                <a:cubicBezTo>
                  <a:pt x="6239330" y="4504"/>
                  <a:pt x="6420523" y="-5260"/>
                  <a:pt x="6570918" y="0"/>
                </a:cubicBezTo>
                <a:cubicBezTo>
                  <a:pt x="6591445" y="372376"/>
                  <a:pt x="6574842" y="632430"/>
                  <a:pt x="6570918" y="808967"/>
                </a:cubicBezTo>
                <a:cubicBezTo>
                  <a:pt x="6566994" y="985504"/>
                  <a:pt x="6590171" y="1307889"/>
                  <a:pt x="6570918" y="1562143"/>
                </a:cubicBezTo>
                <a:cubicBezTo>
                  <a:pt x="6551665" y="1816397"/>
                  <a:pt x="6555438" y="1963128"/>
                  <a:pt x="6570918" y="2092156"/>
                </a:cubicBezTo>
                <a:cubicBezTo>
                  <a:pt x="6586398" y="2221184"/>
                  <a:pt x="6566210" y="2620933"/>
                  <a:pt x="6570918" y="2789541"/>
                </a:cubicBezTo>
                <a:cubicBezTo>
                  <a:pt x="6575626" y="2958149"/>
                  <a:pt x="6544837" y="3183433"/>
                  <a:pt x="6570918" y="3486926"/>
                </a:cubicBezTo>
                <a:cubicBezTo>
                  <a:pt x="6596999" y="3790419"/>
                  <a:pt x="6605308" y="3845885"/>
                  <a:pt x="6570918" y="4184312"/>
                </a:cubicBezTo>
                <a:cubicBezTo>
                  <a:pt x="6536528" y="4522739"/>
                  <a:pt x="6608082" y="4624099"/>
                  <a:pt x="6570918" y="4937488"/>
                </a:cubicBezTo>
                <a:cubicBezTo>
                  <a:pt x="6533754" y="5250877"/>
                  <a:pt x="6586964" y="5431073"/>
                  <a:pt x="6570918" y="5579082"/>
                </a:cubicBezTo>
                <a:cubicBezTo>
                  <a:pt x="6289892" y="5586213"/>
                  <a:pt x="6205354" y="5547724"/>
                  <a:pt x="5848117" y="5579082"/>
                </a:cubicBezTo>
                <a:cubicBezTo>
                  <a:pt x="5490880" y="5610440"/>
                  <a:pt x="5430172" y="5600685"/>
                  <a:pt x="5322444" y="5579082"/>
                </a:cubicBezTo>
                <a:cubicBezTo>
                  <a:pt x="5214716" y="5557479"/>
                  <a:pt x="4791298" y="5604209"/>
                  <a:pt x="4533933" y="5579082"/>
                </a:cubicBezTo>
                <a:cubicBezTo>
                  <a:pt x="4276568" y="5553955"/>
                  <a:pt x="4194834" y="5592381"/>
                  <a:pt x="3876842" y="5579082"/>
                </a:cubicBezTo>
                <a:cubicBezTo>
                  <a:pt x="3558850" y="5565783"/>
                  <a:pt x="3592122" y="5581860"/>
                  <a:pt x="3351168" y="5579082"/>
                </a:cubicBezTo>
                <a:cubicBezTo>
                  <a:pt x="3110214" y="5576304"/>
                  <a:pt x="2934023" y="5584193"/>
                  <a:pt x="2694076" y="5579082"/>
                </a:cubicBezTo>
                <a:cubicBezTo>
                  <a:pt x="2454129" y="5573971"/>
                  <a:pt x="2428702" y="5591803"/>
                  <a:pt x="2234112" y="5579082"/>
                </a:cubicBezTo>
                <a:cubicBezTo>
                  <a:pt x="2039522" y="5566361"/>
                  <a:pt x="1981009" y="5601189"/>
                  <a:pt x="1774148" y="5579082"/>
                </a:cubicBezTo>
                <a:cubicBezTo>
                  <a:pt x="1567287" y="5556975"/>
                  <a:pt x="1275481" y="5606317"/>
                  <a:pt x="1117056" y="5579082"/>
                </a:cubicBezTo>
                <a:cubicBezTo>
                  <a:pt x="958631" y="5551847"/>
                  <a:pt x="755477" y="5572254"/>
                  <a:pt x="591383" y="5579082"/>
                </a:cubicBezTo>
                <a:cubicBezTo>
                  <a:pt x="427289" y="5585910"/>
                  <a:pt x="187330" y="5591515"/>
                  <a:pt x="0" y="5579082"/>
                </a:cubicBezTo>
                <a:cubicBezTo>
                  <a:pt x="-26479" y="5461734"/>
                  <a:pt x="-8007" y="5136203"/>
                  <a:pt x="0" y="4993278"/>
                </a:cubicBezTo>
                <a:cubicBezTo>
                  <a:pt x="8007" y="4850353"/>
                  <a:pt x="-866" y="4711104"/>
                  <a:pt x="0" y="4463266"/>
                </a:cubicBezTo>
                <a:cubicBezTo>
                  <a:pt x="866" y="4215428"/>
                  <a:pt x="32773" y="4051281"/>
                  <a:pt x="0" y="3710090"/>
                </a:cubicBezTo>
                <a:cubicBezTo>
                  <a:pt x="-32773" y="3368899"/>
                  <a:pt x="-4467" y="3247332"/>
                  <a:pt x="0" y="3124286"/>
                </a:cubicBezTo>
                <a:cubicBezTo>
                  <a:pt x="4467" y="3001240"/>
                  <a:pt x="-19954" y="2606861"/>
                  <a:pt x="0" y="2371110"/>
                </a:cubicBezTo>
                <a:cubicBezTo>
                  <a:pt x="19954" y="2135359"/>
                  <a:pt x="32823" y="1730214"/>
                  <a:pt x="0" y="1562143"/>
                </a:cubicBezTo>
                <a:cubicBezTo>
                  <a:pt x="-32823" y="1394072"/>
                  <a:pt x="31174" y="1196398"/>
                  <a:pt x="0" y="920549"/>
                </a:cubicBezTo>
                <a:cubicBezTo>
                  <a:pt x="-31174" y="644700"/>
                  <a:pt x="-12315" y="36959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952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3EB802A-B935-4576-8603-9DCE8E6E5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9179" y="563667"/>
            <a:ext cx="3180421" cy="5579081"/>
          </a:xfrm>
        </p:spPr>
        <p:txBody>
          <a:bodyPr>
            <a:normAutofit/>
          </a:bodyPr>
          <a:lstStyle/>
          <a:p>
            <a:pPr marL="0" indent="0" algn="r">
              <a:lnSpc>
                <a:spcPct val="200000"/>
              </a:lnSpc>
              <a:buNone/>
            </a:pPr>
            <a:endParaRPr lang="pt-PT" sz="4400" b="1" spc="300" dirty="0">
              <a:solidFill>
                <a:schemeClr val="bg1"/>
              </a:solidFill>
            </a:endParaRPr>
          </a:p>
          <a:p>
            <a:pPr marL="0" indent="0" algn="r">
              <a:lnSpc>
                <a:spcPct val="200000"/>
              </a:lnSpc>
              <a:buNone/>
            </a:pPr>
            <a:endParaRPr lang="pt-PT" sz="4400" b="1" spc="300" dirty="0">
              <a:solidFill>
                <a:schemeClr val="bg1"/>
              </a:solidFill>
            </a:endParaRPr>
          </a:p>
          <a:p>
            <a:pPr marL="0" indent="0" algn="r">
              <a:lnSpc>
                <a:spcPct val="200000"/>
              </a:lnSpc>
              <a:buNone/>
            </a:pPr>
            <a:r>
              <a:rPr lang="pt-PT" sz="4400" b="1" spc="300" dirty="0">
                <a:solidFill>
                  <a:schemeClr val="bg1"/>
                </a:solidFill>
              </a:rPr>
              <a:t> </a:t>
            </a:r>
            <a:endParaRPr lang="pt-PT" sz="6600" b="1" spc="300" dirty="0">
              <a:solidFill>
                <a:schemeClr val="bg1"/>
              </a:solidFill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A4050AC-7743-4DDA-A2B6-198DA70F2532}"/>
              </a:ext>
            </a:extLst>
          </p:cNvPr>
          <p:cNvSpPr txBox="1"/>
          <p:nvPr/>
        </p:nvSpPr>
        <p:spPr>
          <a:xfrm>
            <a:off x="847476" y="491311"/>
            <a:ext cx="300548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6000" b="1" spc="300" dirty="0">
                <a:latin typeface="+mj-lt"/>
              </a:rPr>
              <a:t>Pontos </a:t>
            </a:r>
          </a:p>
          <a:p>
            <a:r>
              <a:rPr lang="pt-PT" sz="6000" b="1" spc="300" dirty="0">
                <a:latin typeface="+mj-lt"/>
              </a:rPr>
              <a:t>Chave</a:t>
            </a:r>
            <a:endParaRPr lang="pt-PT" sz="6000" b="1" dirty="0">
              <a:latin typeface="+mj-lt"/>
            </a:endParaRP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C8001B10-F00E-4DEC-8D76-611CC872E2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26" t="4689" r="10923"/>
          <a:stretch/>
        </p:blipFill>
        <p:spPr>
          <a:xfrm>
            <a:off x="8695866" y="2379063"/>
            <a:ext cx="2867513" cy="195881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A1A9BA6A-22EE-4ACA-B210-DD6AC6BE4D6E}"/>
              </a:ext>
            </a:extLst>
          </p:cNvPr>
          <p:cNvSpPr txBox="1"/>
          <p:nvPr/>
        </p:nvSpPr>
        <p:spPr>
          <a:xfrm>
            <a:off x="5193107" y="2634693"/>
            <a:ext cx="17644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pt-PT" sz="1600" b="1" spc="3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REFERÊNCIA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50A4820B-E506-492A-991A-AC439FC69CAC}"/>
              </a:ext>
            </a:extLst>
          </p:cNvPr>
          <p:cNvSpPr txBox="1"/>
          <p:nvPr/>
        </p:nvSpPr>
        <p:spPr>
          <a:xfrm>
            <a:off x="9842643" y="678058"/>
            <a:ext cx="17987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lnSpc>
                <a:spcPct val="200000"/>
              </a:lnSpc>
              <a:buNone/>
            </a:pPr>
            <a:r>
              <a:rPr lang="pt-PT" sz="1600" b="1" spc="300" dirty="0">
                <a:solidFill>
                  <a:schemeClr val="bg2">
                    <a:lumMod val="90000"/>
                    <a:lumOff val="10000"/>
                  </a:schemeClr>
                </a:solidFill>
                <a:latin typeface="+mj-lt"/>
              </a:rPr>
              <a:t>ENCONTRO</a:t>
            </a:r>
            <a:endParaRPr lang="pt-PT" sz="1800" b="1" spc="300" dirty="0">
              <a:solidFill>
                <a:schemeClr val="bg2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5DA00E7E-0B51-45CB-AC82-1EC95E77FA58}"/>
              </a:ext>
            </a:extLst>
          </p:cNvPr>
          <p:cNvSpPr txBox="1"/>
          <p:nvPr/>
        </p:nvSpPr>
        <p:spPr>
          <a:xfrm>
            <a:off x="9548932" y="5739364"/>
            <a:ext cx="20165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1600" b="1" spc="300" dirty="0">
                <a:solidFill>
                  <a:schemeClr val="bg2">
                    <a:lumMod val="90000"/>
                    <a:lumOff val="10000"/>
                  </a:schemeClr>
                </a:solidFill>
                <a:latin typeface="+mj-lt"/>
              </a:rPr>
              <a:t>DINAMIZADOR</a:t>
            </a: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83B552BA-2EC3-4EFE-B5B4-E0BC950F4A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2334" y="4357978"/>
            <a:ext cx="2755658" cy="1691419"/>
          </a:xfrm>
          <a:prstGeom prst="rect">
            <a:avLst/>
          </a:prstGeom>
          <a:ln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0860EF66-2F61-4794-8E3B-7BAD733F782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287"/>
          <a:stretch/>
        </p:blipFill>
        <p:spPr>
          <a:xfrm>
            <a:off x="5201012" y="697983"/>
            <a:ext cx="2766979" cy="1683744"/>
          </a:xfrm>
          <a:prstGeom prst="rect">
            <a:avLst/>
          </a:prstGeom>
          <a:ln>
            <a:solidFill>
              <a:schemeClr val="bg2">
                <a:lumMod val="75000"/>
                <a:lumOff val="25000"/>
              </a:schemeClr>
            </a:solidFill>
            <a:prstDash val="dash"/>
          </a:ln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06ABFE2A-3CE4-4E5F-A2D4-073E8C7A63BF}"/>
              </a:ext>
            </a:extLst>
          </p:cNvPr>
          <p:cNvSpPr txBox="1"/>
          <p:nvPr/>
        </p:nvSpPr>
        <p:spPr>
          <a:xfrm>
            <a:off x="5212334" y="3410880"/>
            <a:ext cx="28675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1">
                    <a:lumMod val="75000"/>
                    <a:lumOff val="25000"/>
                  </a:schemeClr>
                </a:solidFill>
              </a:rPr>
              <a:t>I</a:t>
            </a:r>
            <a:r>
              <a:rPr lang="pt-PT" sz="1800" b="1" dirty="0">
                <a:solidFill>
                  <a:schemeClr val="bg1">
                    <a:lumMod val="75000"/>
                    <a:lumOff val="25000"/>
                  </a:schemeClr>
                </a:solidFill>
              </a:rPr>
              <a:t>magem singular e adaptável a cada lugar </a:t>
            </a:r>
          </a:p>
          <a:p>
            <a:r>
              <a:rPr lang="pt-PT" sz="1400" b="1" dirty="0">
                <a:solidFill>
                  <a:schemeClr val="bg1">
                    <a:lumMod val="75000"/>
                    <a:lumOff val="25000"/>
                  </a:schemeClr>
                </a:solidFill>
              </a:rPr>
              <a:t>(resolvendo problemas pontuais em cada lugar) </a:t>
            </a:r>
            <a:endParaRPr lang="pt-PT" sz="14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6036D009-766A-43F7-ADE6-ABD7B8D9287C}"/>
              </a:ext>
            </a:extLst>
          </p:cNvPr>
          <p:cNvSpPr txBox="1"/>
          <p:nvPr/>
        </p:nvSpPr>
        <p:spPr>
          <a:xfrm>
            <a:off x="8545794" y="1393309"/>
            <a:ext cx="30387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800" b="1" dirty="0">
                <a:solidFill>
                  <a:schemeClr val="bg1">
                    <a:lumMod val="75000"/>
                    <a:lumOff val="25000"/>
                  </a:schemeClr>
                </a:solidFill>
              </a:rPr>
              <a:t>Funciona como REFERÊNCIA e ponto de encontro</a:t>
            </a:r>
            <a:endParaRPr lang="pt-PT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5D933D3B-23FF-485E-8D56-8122F1CDBEC8}"/>
              </a:ext>
            </a:extLst>
          </p:cNvPr>
          <p:cNvSpPr txBox="1"/>
          <p:nvPr/>
        </p:nvSpPr>
        <p:spPr>
          <a:xfrm>
            <a:off x="8207964" y="4911299"/>
            <a:ext cx="33554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1"/>
                </a:solidFill>
              </a:rPr>
              <a:t>I</a:t>
            </a:r>
            <a:r>
              <a:rPr lang="pt-PT" sz="1800" b="1" dirty="0">
                <a:solidFill>
                  <a:schemeClr val="bg1"/>
                </a:solidFill>
              </a:rPr>
              <a:t>magem singular cria uma lógica ao longo do percurso </a:t>
            </a:r>
          </a:p>
          <a:p>
            <a:r>
              <a:rPr lang="pt-PT" sz="1400" b="1" dirty="0">
                <a:solidFill>
                  <a:schemeClr val="bg1">
                    <a:lumMod val="75000"/>
                    <a:lumOff val="25000"/>
                  </a:schemeClr>
                </a:solidFill>
              </a:rPr>
              <a:t>(ideia de “ilhas de conforto urbano” = arquipélago)</a:t>
            </a:r>
          </a:p>
        </p:txBody>
      </p:sp>
      <p:sp>
        <p:nvSpPr>
          <p:cNvPr id="37" name="Título 1">
            <a:extLst>
              <a:ext uri="{FF2B5EF4-FFF2-40B4-BE49-F238E27FC236}">
                <a16:creationId xmlns:a16="http://schemas.microsoft.com/office/drawing/2014/main" id="{49AC8226-8603-481D-B9B4-47E7015DBFB9}"/>
              </a:ext>
            </a:extLst>
          </p:cNvPr>
          <p:cNvSpPr txBox="1">
            <a:spLocks/>
          </p:cNvSpPr>
          <p:nvPr/>
        </p:nvSpPr>
        <p:spPr>
          <a:xfrm>
            <a:off x="495289" y="1252356"/>
            <a:ext cx="3803904" cy="37789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z="8800" dirty="0"/>
              <a:t> </a:t>
            </a:r>
            <a:r>
              <a:rPr lang="pt-PT" sz="13800" dirty="0"/>
              <a:t>…</a:t>
            </a:r>
            <a:r>
              <a:rPr lang="pt-PT" sz="8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17101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1C82FAEA-14B4-423F-9DEC-049E894874C7}"/>
              </a:ext>
            </a:extLst>
          </p:cNvPr>
          <p:cNvSpPr/>
          <p:nvPr/>
        </p:nvSpPr>
        <p:spPr>
          <a:xfrm>
            <a:off x="63501" y="1317544"/>
            <a:ext cx="12118560" cy="1216403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 descr="Uma imagem com mapa&#10;&#10;Descrição gerada automaticamente">
            <a:extLst>
              <a:ext uri="{FF2B5EF4-FFF2-40B4-BE49-F238E27FC236}">
                <a16:creationId xmlns:a16="http://schemas.microsoft.com/office/drawing/2014/main" id="{E18C3864-9243-4762-9D6F-FB9B5A5B55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8" r="5159"/>
          <a:stretch/>
        </p:blipFill>
        <p:spPr>
          <a:xfrm>
            <a:off x="5444" y="9939"/>
            <a:ext cx="7800776" cy="6858000"/>
          </a:xfrm>
          <a:prstGeom prst="rect">
            <a:avLst/>
          </a:prstGeom>
        </p:spPr>
      </p:pic>
      <p:pic>
        <p:nvPicPr>
          <p:cNvPr id="13" name="Gráfico 12" descr="Marcador com preenchimento sólido">
            <a:extLst>
              <a:ext uri="{FF2B5EF4-FFF2-40B4-BE49-F238E27FC236}">
                <a16:creationId xmlns:a16="http://schemas.microsoft.com/office/drawing/2014/main" id="{CE7834FD-8E9A-4001-A4DA-37ACEF4010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70999" y="5955547"/>
            <a:ext cx="499242" cy="499242"/>
          </a:xfrm>
          <a:prstGeom prst="rect">
            <a:avLst/>
          </a:prstGeom>
        </p:spPr>
      </p:pic>
      <p:pic>
        <p:nvPicPr>
          <p:cNvPr id="14" name="Gráfico 13" descr="Marcador com preenchimento sólido">
            <a:extLst>
              <a:ext uri="{FF2B5EF4-FFF2-40B4-BE49-F238E27FC236}">
                <a16:creationId xmlns:a16="http://schemas.microsoft.com/office/drawing/2014/main" id="{67786D6F-51C6-46A4-A328-4B89BBA894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55021" y="5513986"/>
            <a:ext cx="499242" cy="499242"/>
          </a:xfrm>
          <a:prstGeom prst="rect">
            <a:avLst/>
          </a:prstGeom>
        </p:spPr>
      </p:pic>
      <p:pic>
        <p:nvPicPr>
          <p:cNvPr id="15" name="Gráfico 14" descr="Marcador com preenchimento sólido">
            <a:extLst>
              <a:ext uri="{FF2B5EF4-FFF2-40B4-BE49-F238E27FC236}">
                <a16:creationId xmlns:a16="http://schemas.microsoft.com/office/drawing/2014/main" id="{100C40B8-F591-41A0-BD4F-7D0556BA20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72885" y="5833452"/>
            <a:ext cx="499242" cy="499242"/>
          </a:xfrm>
          <a:prstGeom prst="rect">
            <a:avLst/>
          </a:prstGeom>
        </p:spPr>
      </p:pic>
      <p:pic>
        <p:nvPicPr>
          <p:cNvPr id="16" name="Gráfico 15" descr="Marcador com preenchimento sólido">
            <a:extLst>
              <a:ext uri="{FF2B5EF4-FFF2-40B4-BE49-F238E27FC236}">
                <a16:creationId xmlns:a16="http://schemas.microsoft.com/office/drawing/2014/main" id="{4EEECE14-8C32-4036-811E-9CA01E87C1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14446" y="5050075"/>
            <a:ext cx="499242" cy="499242"/>
          </a:xfrm>
          <a:prstGeom prst="rect">
            <a:avLst/>
          </a:prstGeom>
        </p:spPr>
      </p:pic>
      <p:pic>
        <p:nvPicPr>
          <p:cNvPr id="17" name="Gráfico 16" descr="Marcador com preenchimento sólido">
            <a:extLst>
              <a:ext uri="{FF2B5EF4-FFF2-40B4-BE49-F238E27FC236}">
                <a16:creationId xmlns:a16="http://schemas.microsoft.com/office/drawing/2014/main" id="{04ABF0DE-CDDA-4DA6-88E9-80505FCA7E5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153297" y="3498372"/>
            <a:ext cx="499242" cy="499242"/>
          </a:xfrm>
          <a:prstGeom prst="rect">
            <a:avLst/>
          </a:prstGeom>
        </p:spPr>
      </p:pic>
      <p:pic>
        <p:nvPicPr>
          <p:cNvPr id="18" name="Gráfico 17" descr="Marcador com preenchimento sólido">
            <a:extLst>
              <a:ext uri="{FF2B5EF4-FFF2-40B4-BE49-F238E27FC236}">
                <a16:creationId xmlns:a16="http://schemas.microsoft.com/office/drawing/2014/main" id="{4E33AE74-09BC-453D-B922-DD6A6E9CEBE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211919" y="1166503"/>
            <a:ext cx="499242" cy="499242"/>
          </a:xfrm>
          <a:prstGeom prst="rect">
            <a:avLst/>
          </a:prstGeom>
        </p:spPr>
      </p:pic>
      <p:pic>
        <p:nvPicPr>
          <p:cNvPr id="20" name="Gráfico 19" descr="Marcador com preenchimento sólido">
            <a:extLst>
              <a:ext uri="{FF2B5EF4-FFF2-40B4-BE49-F238E27FC236}">
                <a16:creationId xmlns:a16="http://schemas.microsoft.com/office/drawing/2014/main" id="{F0BCBB12-F47C-4A62-A9BA-D5DBA259AE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812891" y="4262194"/>
            <a:ext cx="499242" cy="499242"/>
          </a:xfrm>
          <a:prstGeom prst="rect">
            <a:avLst/>
          </a:prstGeom>
        </p:spPr>
      </p:pic>
      <p:pic>
        <p:nvPicPr>
          <p:cNvPr id="21" name="Gráfico 20" descr="Marcador com preenchimento sólido">
            <a:extLst>
              <a:ext uri="{FF2B5EF4-FFF2-40B4-BE49-F238E27FC236}">
                <a16:creationId xmlns:a16="http://schemas.microsoft.com/office/drawing/2014/main" id="{59CD8400-23A8-416F-9B48-390D4721392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867708" y="947160"/>
            <a:ext cx="499242" cy="499242"/>
          </a:xfrm>
          <a:prstGeom prst="rect">
            <a:avLst/>
          </a:prstGeom>
        </p:spPr>
      </p:pic>
      <p:pic>
        <p:nvPicPr>
          <p:cNvPr id="22" name="Gráfico 21" descr="Marcador com preenchimento sólido">
            <a:extLst>
              <a:ext uri="{FF2B5EF4-FFF2-40B4-BE49-F238E27FC236}">
                <a16:creationId xmlns:a16="http://schemas.microsoft.com/office/drawing/2014/main" id="{03F1E9A7-0604-46A6-A9E8-17FA031D48B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425811" y="2827705"/>
            <a:ext cx="499242" cy="499242"/>
          </a:xfrm>
          <a:prstGeom prst="rect">
            <a:avLst/>
          </a:prstGeom>
        </p:spPr>
      </p:pic>
      <p:sp>
        <p:nvSpPr>
          <p:cNvPr id="39" name="Título 1">
            <a:extLst>
              <a:ext uri="{FF2B5EF4-FFF2-40B4-BE49-F238E27FC236}">
                <a16:creationId xmlns:a16="http://schemas.microsoft.com/office/drawing/2014/main" id="{A54B6096-07F2-4581-9AD7-80E572653EB5}"/>
              </a:ext>
            </a:extLst>
          </p:cNvPr>
          <p:cNvSpPr txBox="1">
            <a:spLocks/>
          </p:cNvSpPr>
          <p:nvPr/>
        </p:nvSpPr>
        <p:spPr>
          <a:xfrm>
            <a:off x="8031409" y="178168"/>
            <a:ext cx="3978068" cy="1565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4700" dirty="0"/>
              <a:t>Arquipélago</a:t>
            </a:r>
            <a:r>
              <a:rPr lang="pt-PT" sz="2400" dirty="0"/>
              <a:t> </a:t>
            </a:r>
          </a:p>
          <a:p>
            <a:pPr algn="ctr"/>
            <a:endParaRPr lang="pt-PT" sz="1900" dirty="0"/>
          </a:p>
          <a:p>
            <a:pPr algn="ctr"/>
            <a:r>
              <a:rPr lang="pt-PT" sz="1900" dirty="0"/>
              <a:t>Implantação Ilhas Urbanas </a:t>
            </a:r>
          </a:p>
          <a:p>
            <a:pPr algn="ctr">
              <a:lnSpc>
                <a:spcPct val="170000"/>
              </a:lnSpc>
            </a:pPr>
            <a:r>
              <a:rPr lang="pt-PT" sz="1900" dirty="0"/>
              <a:t>Locais das Intervenções</a:t>
            </a:r>
            <a:endParaRPr lang="pt-PT" sz="1900" i="1" dirty="0"/>
          </a:p>
        </p:txBody>
      </p:sp>
      <p:pic>
        <p:nvPicPr>
          <p:cNvPr id="36" name="Gráfico 35" descr="Marcador com preenchimento sólido">
            <a:extLst>
              <a:ext uri="{FF2B5EF4-FFF2-40B4-BE49-F238E27FC236}">
                <a16:creationId xmlns:a16="http://schemas.microsoft.com/office/drawing/2014/main" id="{567F714C-B24C-481A-A341-21DF61671F3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867543" y="3011365"/>
            <a:ext cx="499242" cy="499242"/>
          </a:xfrm>
          <a:prstGeom prst="rect">
            <a:avLst/>
          </a:prstGeom>
        </p:spPr>
      </p:pic>
      <p:grpSp>
        <p:nvGrpSpPr>
          <p:cNvPr id="6" name="Agrupar 5">
            <a:extLst>
              <a:ext uri="{FF2B5EF4-FFF2-40B4-BE49-F238E27FC236}">
                <a16:creationId xmlns:a16="http://schemas.microsoft.com/office/drawing/2014/main" id="{96420C3E-FC1D-4A06-9F6C-9D4C56A53C44}"/>
              </a:ext>
            </a:extLst>
          </p:cNvPr>
          <p:cNvGrpSpPr/>
          <p:nvPr/>
        </p:nvGrpSpPr>
        <p:grpSpPr>
          <a:xfrm>
            <a:off x="8024084" y="1803237"/>
            <a:ext cx="4387746" cy="5072310"/>
            <a:chOff x="8233678" y="1554522"/>
            <a:chExt cx="4387746" cy="5072310"/>
          </a:xfrm>
        </p:grpSpPr>
        <p:sp>
          <p:nvSpPr>
            <p:cNvPr id="26" name="Título 1">
              <a:extLst>
                <a:ext uri="{FF2B5EF4-FFF2-40B4-BE49-F238E27FC236}">
                  <a16:creationId xmlns:a16="http://schemas.microsoft.com/office/drawing/2014/main" id="{3E1C692F-99B9-4CF9-A8A3-F4C454CCFFCE}"/>
                </a:ext>
              </a:extLst>
            </p:cNvPr>
            <p:cNvSpPr txBox="1">
              <a:spLocks/>
            </p:cNvSpPr>
            <p:nvPr/>
          </p:nvSpPr>
          <p:spPr>
            <a:xfrm>
              <a:off x="9189151" y="1554522"/>
              <a:ext cx="2794557" cy="72457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pt-PT" sz="1400" b="1" spc="300" dirty="0">
                  <a:latin typeface="Arial Narrow" panose="020B0606020202030204" pitchFamily="34" charset="0"/>
                  <a:ea typeface="Verdana" panose="020B0604030504040204" pitchFamily="34" charset="0"/>
                </a:rPr>
                <a:t>1. Entrada Feira Maio</a:t>
              </a:r>
            </a:p>
          </p:txBody>
        </p:sp>
        <p:sp>
          <p:nvSpPr>
            <p:cNvPr id="30" name="Título 1">
              <a:extLst>
                <a:ext uri="{FF2B5EF4-FFF2-40B4-BE49-F238E27FC236}">
                  <a16:creationId xmlns:a16="http://schemas.microsoft.com/office/drawing/2014/main" id="{DA032D95-64B2-41DA-9268-9DE1D486B276}"/>
                </a:ext>
              </a:extLst>
            </p:cNvPr>
            <p:cNvSpPr txBox="1">
              <a:spLocks/>
            </p:cNvSpPr>
            <p:nvPr/>
          </p:nvSpPr>
          <p:spPr>
            <a:xfrm>
              <a:off x="9194664" y="2019253"/>
              <a:ext cx="2580958" cy="7098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pt-PT" sz="1400" b="1" spc="300" dirty="0">
                  <a:latin typeface="Arial Narrow" panose="020B0606020202030204" pitchFamily="34" charset="0"/>
                  <a:ea typeface="Verdana" panose="020B0604030504040204" pitchFamily="34" charset="0"/>
                </a:rPr>
                <a:t>2. Arrabalde</a:t>
              </a:r>
            </a:p>
          </p:txBody>
        </p:sp>
        <p:sp>
          <p:nvSpPr>
            <p:cNvPr id="33" name="Título 1">
              <a:extLst>
                <a:ext uri="{FF2B5EF4-FFF2-40B4-BE49-F238E27FC236}">
                  <a16:creationId xmlns:a16="http://schemas.microsoft.com/office/drawing/2014/main" id="{F09C155D-60C4-48A9-894C-6EA1573334CA}"/>
                </a:ext>
              </a:extLst>
            </p:cNvPr>
            <p:cNvSpPr txBox="1">
              <a:spLocks/>
            </p:cNvSpPr>
            <p:nvPr/>
          </p:nvSpPr>
          <p:spPr>
            <a:xfrm>
              <a:off x="9197456" y="2461106"/>
              <a:ext cx="2580958" cy="7098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pt-PT" sz="1400" b="1" spc="300" dirty="0">
                  <a:latin typeface="Arial Narrow" panose="020B0606020202030204" pitchFamily="34" charset="0"/>
                  <a:ea typeface="Verdana" panose="020B0604030504040204" pitchFamily="34" charset="0"/>
                </a:rPr>
                <a:t>3. Largo da Sé</a:t>
              </a:r>
              <a:endParaRPr lang="pt-PT" sz="1400" b="1" spc="600" dirty="0">
                <a:latin typeface="Arial Narrow" panose="020B060602020203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7" name="Título 1">
              <a:extLst>
                <a:ext uri="{FF2B5EF4-FFF2-40B4-BE49-F238E27FC236}">
                  <a16:creationId xmlns:a16="http://schemas.microsoft.com/office/drawing/2014/main" id="{3D93CB5F-7933-4DC9-96C5-1504AB8DAC93}"/>
                </a:ext>
              </a:extLst>
            </p:cNvPr>
            <p:cNvSpPr txBox="1">
              <a:spLocks/>
            </p:cNvSpPr>
            <p:nvPr/>
          </p:nvSpPr>
          <p:spPr>
            <a:xfrm>
              <a:off x="9194664" y="3464720"/>
              <a:ext cx="2580958" cy="7098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pt-PT" sz="1400" b="1" spc="300" dirty="0">
                  <a:latin typeface="Arial Narrow" panose="020B0606020202030204" pitchFamily="34" charset="0"/>
                  <a:ea typeface="Verdana" panose="020B0604030504040204" pitchFamily="34" charset="0"/>
                </a:rPr>
                <a:t>5. Praça Paulo VI </a:t>
              </a:r>
              <a:endParaRPr lang="pt-PT" sz="1400" b="1" spc="600" dirty="0">
                <a:latin typeface="Arial Narrow" panose="020B060602020203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1" name="Título 1">
              <a:extLst>
                <a:ext uri="{FF2B5EF4-FFF2-40B4-BE49-F238E27FC236}">
                  <a16:creationId xmlns:a16="http://schemas.microsoft.com/office/drawing/2014/main" id="{DC826F1F-00A1-4A9F-A959-6028E8DB1291}"/>
                </a:ext>
              </a:extLst>
            </p:cNvPr>
            <p:cNvSpPr txBox="1">
              <a:spLocks/>
            </p:cNvSpPr>
            <p:nvPr/>
          </p:nvSpPr>
          <p:spPr>
            <a:xfrm>
              <a:off x="9197456" y="3916655"/>
              <a:ext cx="3423968" cy="7098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pt-PT" sz="1400" b="1" spc="300" dirty="0">
                  <a:latin typeface="Arial Narrow" panose="020B0606020202030204" pitchFamily="34" charset="0"/>
                  <a:ea typeface="Verdana" panose="020B0604030504040204" pitchFamily="34" charset="0"/>
                </a:rPr>
                <a:t>6. Largo 5 de Outubro</a:t>
              </a:r>
              <a:endParaRPr lang="pt-PT" sz="1400" b="1" spc="600" dirty="0">
                <a:latin typeface="Arial Narrow" panose="020B060602020203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3" name="Título 1">
              <a:extLst>
                <a:ext uri="{FF2B5EF4-FFF2-40B4-BE49-F238E27FC236}">
                  <a16:creationId xmlns:a16="http://schemas.microsoft.com/office/drawing/2014/main" id="{37C66615-A6FA-470A-B122-F6A5FC2FEA52}"/>
                </a:ext>
              </a:extLst>
            </p:cNvPr>
            <p:cNvSpPr txBox="1">
              <a:spLocks/>
            </p:cNvSpPr>
            <p:nvPr/>
          </p:nvSpPr>
          <p:spPr>
            <a:xfrm>
              <a:off x="9197456" y="4366890"/>
              <a:ext cx="3423968" cy="7098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pt-PT" sz="1400" b="1" spc="300" dirty="0">
                  <a:latin typeface="Arial Narrow" panose="020B0606020202030204" pitchFamily="34" charset="0"/>
                  <a:ea typeface="Verdana" panose="020B0604030504040204" pitchFamily="34" charset="0"/>
                </a:rPr>
                <a:t>7. Ponte Hintze Ribeiro </a:t>
              </a:r>
              <a:endParaRPr lang="pt-PT" sz="1400" b="1" spc="600" dirty="0">
                <a:latin typeface="Arial Narrow" panose="020B060602020203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5" name="Título 1">
              <a:extLst>
                <a:ext uri="{FF2B5EF4-FFF2-40B4-BE49-F238E27FC236}">
                  <a16:creationId xmlns:a16="http://schemas.microsoft.com/office/drawing/2014/main" id="{A86B7D3C-035A-48BE-A9E0-63EB3EA6634C}"/>
                </a:ext>
              </a:extLst>
            </p:cNvPr>
            <p:cNvSpPr txBox="1">
              <a:spLocks/>
            </p:cNvSpPr>
            <p:nvPr/>
          </p:nvSpPr>
          <p:spPr>
            <a:xfrm>
              <a:off x="9197456" y="4838963"/>
              <a:ext cx="3423968" cy="7098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pt-PT" sz="1400" b="1" spc="300" dirty="0">
                  <a:latin typeface="Arial Narrow" panose="020B0606020202030204" pitchFamily="34" charset="0"/>
                  <a:ea typeface="Verdana" panose="020B0604030504040204" pitchFamily="34" charset="0"/>
                </a:rPr>
                <a:t>8. Museu de Leiria</a:t>
              </a:r>
              <a:endParaRPr lang="pt-PT" sz="1400" b="1" spc="600" dirty="0">
                <a:latin typeface="Arial Narrow" panose="020B060602020203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46" name="Gráfico 45" descr="Marcador com preenchimento sólido">
              <a:extLst>
                <a:ext uri="{FF2B5EF4-FFF2-40B4-BE49-F238E27FC236}">
                  <a16:creationId xmlns:a16="http://schemas.microsoft.com/office/drawing/2014/main" id="{4EDAAC78-C318-4C29-8E12-4BE291376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238873" y="5434545"/>
              <a:ext cx="499242" cy="499242"/>
            </a:xfrm>
            <a:prstGeom prst="rect">
              <a:avLst/>
            </a:prstGeom>
          </p:spPr>
        </p:pic>
        <p:pic>
          <p:nvPicPr>
            <p:cNvPr id="47" name="Gráfico 46" descr="Marcador com preenchimento sólido">
              <a:extLst>
                <a:ext uri="{FF2B5EF4-FFF2-40B4-BE49-F238E27FC236}">
                  <a16:creationId xmlns:a16="http://schemas.microsoft.com/office/drawing/2014/main" id="{00D71412-43CE-4665-AB33-50D4518E4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238873" y="5933191"/>
              <a:ext cx="499242" cy="499242"/>
            </a:xfrm>
            <a:prstGeom prst="rect">
              <a:avLst/>
            </a:prstGeom>
          </p:spPr>
        </p:pic>
        <p:sp>
          <p:nvSpPr>
            <p:cNvPr id="48" name="Título 1">
              <a:extLst>
                <a:ext uri="{FF2B5EF4-FFF2-40B4-BE49-F238E27FC236}">
                  <a16:creationId xmlns:a16="http://schemas.microsoft.com/office/drawing/2014/main" id="{C3019C77-68AB-481A-A5ED-330EFDEBDCFF}"/>
                </a:ext>
              </a:extLst>
            </p:cNvPr>
            <p:cNvSpPr txBox="1">
              <a:spLocks/>
            </p:cNvSpPr>
            <p:nvPr/>
          </p:nvSpPr>
          <p:spPr>
            <a:xfrm>
              <a:off x="9197456" y="5361854"/>
              <a:ext cx="3423968" cy="7098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pt-PT" sz="1400" b="1" spc="300" dirty="0">
                  <a:latin typeface="Arial Narrow" panose="020B0606020202030204" pitchFamily="34" charset="0"/>
                  <a:ea typeface="Verdana" panose="020B0604030504040204" pitchFamily="34" charset="0"/>
                </a:rPr>
                <a:t>9. Rua Roberto Ivens I </a:t>
              </a:r>
              <a:endParaRPr lang="pt-PT" sz="1400" b="1" spc="600" dirty="0">
                <a:latin typeface="Arial Narrow" panose="020B060602020203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49" name="Gráfico 48" descr="Marcador com preenchimento sólido">
              <a:extLst>
                <a:ext uri="{FF2B5EF4-FFF2-40B4-BE49-F238E27FC236}">
                  <a16:creationId xmlns:a16="http://schemas.microsoft.com/office/drawing/2014/main" id="{483107E8-EB29-4139-BFF6-EE236C6D49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233678" y="1667597"/>
              <a:ext cx="499242" cy="499242"/>
            </a:xfrm>
            <a:prstGeom prst="rect">
              <a:avLst/>
            </a:prstGeom>
          </p:spPr>
        </p:pic>
        <p:pic>
          <p:nvPicPr>
            <p:cNvPr id="50" name="Gráfico 49" descr="Marcador com preenchimento sólido">
              <a:extLst>
                <a:ext uri="{FF2B5EF4-FFF2-40B4-BE49-F238E27FC236}">
                  <a16:creationId xmlns:a16="http://schemas.microsoft.com/office/drawing/2014/main" id="{C12E98EC-4444-4AFE-82C7-B791342E4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233983" y="2138221"/>
              <a:ext cx="499242" cy="499242"/>
            </a:xfrm>
            <a:prstGeom prst="rect">
              <a:avLst/>
            </a:prstGeom>
          </p:spPr>
        </p:pic>
        <p:pic>
          <p:nvPicPr>
            <p:cNvPr id="51" name="Gráfico 50" descr="Marcador com preenchimento sólido">
              <a:extLst>
                <a:ext uri="{FF2B5EF4-FFF2-40B4-BE49-F238E27FC236}">
                  <a16:creationId xmlns:a16="http://schemas.microsoft.com/office/drawing/2014/main" id="{2B4187E0-8E12-49EA-9818-BA5D085D9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8238470" y="2582671"/>
              <a:ext cx="499242" cy="499242"/>
            </a:xfrm>
            <a:prstGeom prst="rect">
              <a:avLst/>
            </a:prstGeom>
          </p:spPr>
        </p:pic>
        <p:pic>
          <p:nvPicPr>
            <p:cNvPr id="53" name="Gráfico 52" descr="Marcador com preenchimento sólido">
              <a:extLst>
                <a:ext uri="{FF2B5EF4-FFF2-40B4-BE49-F238E27FC236}">
                  <a16:creationId xmlns:a16="http://schemas.microsoft.com/office/drawing/2014/main" id="{7E39B3BD-8E37-4DDE-BBF0-E5CD184E1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8243406" y="3524117"/>
              <a:ext cx="499242" cy="499242"/>
            </a:xfrm>
            <a:prstGeom prst="rect">
              <a:avLst/>
            </a:prstGeom>
          </p:spPr>
        </p:pic>
        <p:pic>
          <p:nvPicPr>
            <p:cNvPr id="54" name="Gráfico 53" descr="Marcador com preenchimento sólido">
              <a:extLst>
                <a:ext uri="{FF2B5EF4-FFF2-40B4-BE49-F238E27FC236}">
                  <a16:creationId xmlns:a16="http://schemas.microsoft.com/office/drawing/2014/main" id="{2DC5F6E3-64A2-42C1-BAE8-C2B2E57EB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8241003" y="3965943"/>
              <a:ext cx="499242" cy="499242"/>
            </a:xfrm>
            <a:prstGeom prst="rect">
              <a:avLst/>
            </a:prstGeom>
          </p:spPr>
        </p:pic>
        <p:pic>
          <p:nvPicPr>
            <p:cNvPr id="56" name="Gráfico 55" descr="Marcador com preenchimento sólido">
              <a:extLst>
                <a:ext uri="{FF2B5EF4-FFF2-40B4-BE49-F238E27FC236}">
                  <a16:creationId xmlns:a16="http://schemas.microsoft.com/office/drawing/2014/main" id="{42E6F1E9-A66D-4BF8-BF2F-83E3341D9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233678" y="4455714"/>
              <a:ext cx="499242" cy="499242"/>
            </a:xfrm>
            <a:prstGeom prst="rect">
              <a:avLst/>
            </a:prstGeom>
          </p:spPr>
        </p:pic>
        <p:pic>
          <p:nvPicPr>
            <p:cNvPr id="57" name="Gráfico 56" descr="Marcador com preenchimento sólido">
              <a:extLst>
                <a:ext uri="{FF2B5EF4-FFF2-40B4-BE49-F238E27FC236}">
                  <a16:creationId xmlns:a16="http://schemas.microsoft.com/office/drawing/2014/main" id="{8F985722-7170-4A2A-9C84-BAD2E4FA4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236407" y="4941139"/>
              <a:ext cx="499242" cy="499242"/>
            </a:xfrm>
            <a:prstGeom prst="rect">
              <a:avLst/>
            </a:prstGeom>
          </p:spPr>
        </p:pic>
        <p:sp>
          <p:nvSpPr>
            <p:cNvPr id="35" name="Título 1">
              <a:extLst>
                <a:ext uri="{FF2B5EF4-FFF2-40B4-BE49-F238E27FC236}">
                  <a16:creationId xmlns:a16="http://schemas.microsoft.com/office/drawing/2014/main" id="{68B94A2B-AFCC-499F-9559-AC94B0AAF36C}"/>
                </a:ext>
              </a:extLst>
            </p:cNvPr>
            <p:cNvSpPr txBox="1">
              <a:spLocks/>
            </p:cNvSpPr>
            <p:nvPr/>
          </p:nvSpPr>
          <p:spPr>
            <a:xfrm>
              <a:off x="9189151" y="2966725"/>
              <a:ext cx="2803359" cy="7098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pt-PT" sz="1400" b="1" spc="300" dirty="0">
                  <a:latin typeface="Arial Narrow" panose="020B0606020202030204" pitchFamily="34" charset="0"/>
                  <a:ea typeface="Verdana" panose="020B0604030504040204" pitchFamily="34" charset="0"/>
                </a:rPr>
                <a:t>4. Largo Cónego de Maia </a:t>
              </a:r>
              <a:endParaRPr lang="pt-PT" sz="1400" b="1" spc="600" dirty="0">
                <a:latin typeface="Arial Narrow" panose="020B060602020203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38" name="Gráfico 37" descr="Marcador com preenchimento sólido">
              <a:extLst>
                <a:ext uri="{FF2B5EF4-FFF2-40B4-BE49-F238E27FC236}">
                  <a16:creationId xmlns:a16="http://schemas.microsoft.com/office/drawing/2014/main" id="{C46AC873-DEDA-418D-B507-114FBD97A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8235808" y="3051819"/>
              <a:ext cx="499242" cy="499242"/>
            </a:xfrm>
            <a:prstGeom prst="rect">
              <a:avLst/>
            </a:prstGeom>
          </p:spPr>
        </p:pic>
        <p:sp>
          <p:nvSpPr>
            <p:cNvPr id="40" name="Título 1">
              <a:extLst>
                <a:ext uri="{FF2B5EF4-FFF2-40B4-BE49-F238E27FC236}">
                  <a16:creationId xmlns:a16="http://schemas.microsoft.com/office/drawing/2014/main" id="{943D7EBF-6A1B-4D8E-8A9A-65DBCFACFAD7}"/>
                </a:ext>
              </a:extLst>
            </p:cNvPr>
            <p:cNvSpPr txBox="1">
              <a:spLocks/>
            </p:cNvSpPr>
            <p:nvPr/>
          </p:nvSpPr>
          <p:spPr>
            <a:xfrm>
              <a:off x="9013448" y="5916999"/>
              <a:ext cx="3423968" cy="70983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4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pt-PT" sz="1400" b="1" spc="300" dirty="0">
                  <a:latin typeface="Arial Narrow" panose="020B0606020202030204" pitchFamily="34" charset="0"/>
                  <a:ea typeface="Verdana" panose="020B0604030504040204" pitchFamily="34" charset="0"/>
                </a:rPr>
                <a:t>10. Rua Roberto Ivens II </a:t>
              </a:r>
              <a:endParaRPr lang="pt-PT" sz="1400" b="1" spc="600" dirty="0">
                <a:latin typeface="Arial Narrow" panose="020B060602020203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3707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>
            <a:extLst>
              <a:ext uri="{FF2B5EF4-FFF2-40B4-BE49-F238E27FC236}">
                <a16:creationId xmlns:a16="http://schemas.microsoft.com/office/drawing/2014/main" id="{DA381740-063A-41A4-836D-85D14980E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8A95209C-5275-4E15-8EA7-7F42980ABF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Céu nublado">
            <a:extLst>
              <a:ext uri="{FF2B5EF4-FFF2-40B4-BE49-F238E27FC236}">
                <a16:creationId xmlns:a16="http://schemas.microsoft.com/office/drawing/2014/main" id="{1C26F404-FB79-4719-AE0D-51BFD35FC4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3842" r="-1" b="1867"/>
          <a:stretch/>
        </p:blipFill>
        <p:spPr>
          <a:xfrm>
            <a:off x="20" y="10"/>
            <a:ext cx="12188931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DB17ABF-F688-47AB-9163-96580A90D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080" y="2874913"/>
            <a:ext cx="1065840" cy="130696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9600" dirty="0"/>
              <a:t> </a:t>
            </a:r>
            <a:r>
              <a:rPr lang="en-US" sz="9800" dirty="0"/>
              <a:t>…</a:t>
            </a:r>
            <a:r>
              <a:rPr lang="en-US" sz="9600" dirty="0"/>
              <a:t> 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AB651FFC-38E7-4393-BBBF-39FBAA6EE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0436" y="4736883"/>
            <a:ext cx="3358103" cy="122752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4800" b="1" dirty="0"/>
              <a:t>FICHAS DE PROJECTO</a:t>
            </a:r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4F2ED431-E304-4FF0-9F4E-032783C9D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571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6">
            <a:extLst>
              <a:ext uri="{FF2B5EF4-FFF2-40B4-BE49-F238E27FC236}">
                <a16:creationId xmlns:a16="http://schemas.microsoft.com/office/drawing/2014/main" id="{4E87FCFB-2CCE-460D-B3DD-557C8BD1B9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41942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323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028C23E4-5CDD-4B94-A984-B41097975239}"/>
              </a:ext>
            </a:extLst>
          </p:cNvPr>
          <p:cNvSpPr/>
          <p:nvPr/>
        </p:nvSpPr>
        <p:spPr>
          <a:xfrm>
            <a:off x="5456" y="1446402"/>
            <a:ext cx="12141356" cy="1538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FA2CE4B-89EE-4B44-9E20-700A98010A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163" t="20568" r="49010" b="32391"/>
          <a:stretch/>
        </p:blipFill>
        <p:spPr>
          <a:xfrm>
            <a:off x="294667" y="1266331"/>
            <a:ext cx="2858239" cy="2017454"/>
          </a:xfrm>
          <a:prstGeom prst="rect">
            <a:avLst/>
          </a:prstGeom>
          <a:ln w="19050">
            <a:noFill/>
            <a:prstDash val="sysDash"/>
          </a:ln>
        </p:spPr>
      </p:pic>
      <p:sp>
        <p:nvSpPr>
          <p:cNvPr id="14" name="Título 1">
            <a:extLst>
              <a:ext uri="{FF2B5EF4-FFF2-40B4-BE49-F238E27FC236}">
                <a16:creationId xmlns:a16="http://schemas.microsoft.com/office/drawing/2014/main" id="{430D1E61-B906-430E-8F87-DA881514C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762" y="168632"/>
            <a:ext cx="6027964" cy="411544"/>
          </a:xfrm>
        </p:spPr>
        <p:txBody>
          <a:bodyPr>
            <a:noAutofit/>
          </a:bodyPr>
          <a:lstStyle/>
          <a:p>
            <a:r>
              <a:rPr lang="pt-PT" sz="2400" dirty="0"/>
              <a:t>ENTRADA FEIRA MAIO</a:t>
            </a:r>
            <a:endParaRPr lang="pt-PT" sz="4000"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E464FD17-07C4-4F2A-8B57-6DCF7A764E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655" t="25185" r="3575" b="1958"/>
          <a:stretch/>
        </p:blipFill>
        <p:spPr>
          <a:xfrm>
            <a:off x="3444975" y="1280289"/>
            <a:ext cx="2863847" cy="1989539"/>
          </a:xfrm>
          <a:prstGeom prst="rect">
            <a:avLst/>
          </a:prstGeom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567787A3-72AF-4FC0-BBCB-350A4C4D0372}"/>
              </a:ext>
            </a:extLst>
          </p:cNvPr>
          <p:cNvSpPr/>
          <p:nvPr/>
        </p:nvSpPr>
        <p:spPr>
          <a:xfrm>
            <a:off x="3913975" y="1307555"/>
            <a:ext cx="1905711" cy="1750252"/>
          </a:xfrm>
          <a:prstGeom prst="rect">
            <a:avLst/>
          </a:prstGeom>
          <a:solidFill>
            <a:srgbClr val="FF0000">
              <a:alpha val="15000"/>
            </a:srgb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3B7ACB8A-50B3-4028-BBDD-BD63866DBE31}"/>
              </a:ext>
            </a:extLst>
          </p:cNvPr>
          <p:cNvSpPr txBox="1"/>
          <p:nvPr/>
        </p:nvSpPr>
        <p:spPr>
          <a:xfrm>
            <a:off x="175176" y="804057"/>
            <a:ext cx="1214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LOCALIZAÇÃO</a:t>
            </a:r>
            <a:endParaRPr lang="pt-PT" sz="2400" dirty="0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701C4310-09D8-4585-815D-3C87ECDC3023}"/>
              </a:ext>
            </a:extLst>
          </p:cNvPr>
          <p:cNvSpPr txBox="1"/>
          <p:nvPr/>
        </p:nvSpPr>
        <p:spPr>
          <a:xfrm>
            <a:off x="5152058" y="831504"/>
            <a:ext cx="12598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IMPLANTAÇÃO</a:t>
            </a:r>
            <a:endParaRPr lang="pt-PT" sz="2400" dirty="0"/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1B712BD-BE93-4742-886A-240A189D3BDC}"/>
              </a:ext>
            </a:extLst>
          </p:cNvPr>
          <p:cNvSpPr txBox="1"/>
          <p:nvPr/>
        </p:nvSpPr>
        <p:spPr>
          <a:xfrm>
            <a:off x="6695120" y="1307555"/>
            <a:ext cx="5491424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constituída por: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  Demolição de banco existente;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Implementação de canteiro;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de árvores;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Tapete Pavimento;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Substituição luminária por candeeiro inteligente;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de dissuasores;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Banco com Floreira.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D5A50620-459F-4408-BB14-0D66F5E93AE0}"/>
              </a:ext>
            </a:extLst>
          </p:cNvPr>
          <p:cNvSpPr txBox="1"/>
          <p:nvPr/>
        </p:nvSpPr>
        <p:spPr>
          <a:xfrm>
            <a:off x="10324701" y="-1973"/>
            <a:ext cx="18672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  PROPOSTA</a:t>
            </a:r>
            <a:endParaRPr lang="pt-PT" sz="3600" dirty="0"/>
          </a:p>
        </p:txBody>
      </p:sp>
      <p:pic>
        <p:nvPicPr>
          <p:cNvPr id="41" name="Gráfico 40" descr="Marcador com preenchimento sólido">
            <a:extLst>
              <a:ext uri="{FF2B5EF4-FFF2-40B4-BE49-F238E27FC236}">
                <a16:creationId xmlns:a16="http://schemas.microsoft.com/office/drawing/2014/main" id="{D9C03B33-60E2-46FB-957A-3AFD585444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90063" y="1966509"/>
            <a:ext cx="499242" cy="499242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F2BCDAF2-1347-48C8-99E1-0A1DA2A1105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975" t="12096" r="53680" b="23734"/>
          <a:stretch/>
        </p:blipFill>
        <p:spPr bwMode="auto">
          <a:xfrm>
            <a:off x="7246464" y="5134025"/>
            <a:ext cx="2242930" cy="14561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77A05453-C296-E369-A7D5-AA270AE28FD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557" t="15824" r="6557" b="11588"/>
          <a:stretch/>
        </p:blipFill>
        <p:spPr>
          <a:xfrm>
            <a:off x="10530061" y="3911060"/>
            <a:ext cx="1456577" cy="282891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4AD8EB4-FEA6-8BA2-F15C-59DD2C9560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87245" y="1147555"/>
            <a:ext cx="2229384" cy="148508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6A697C4-6ACF-44C9-EE3F-84F69424FF2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5821"/>
          <a:stretch/>
        </p:blipFill>
        <p:spPr>
          <a:xfrm>
            <a:off x="294667" y="3385207"/>
            <a:ext cx="6014155" cy="335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338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273F923D-1369-4451-AB94-630C0781774D}"/>
              </a:ext>
            </a:extLst>
          </p:cNvPr>
          <p:cNvSpPr/>
          <p:nvPr/>
        </p:nvSpPr>
        <p:spPr>
          <a:xfrm>
            <a:off x="-11190" y="1419911"/>
            <a:ext cx="12141356" cy="1538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12B0BC87-4A6D-4B57-BAF1-D356FD25A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849" y="117927"/>
            <a:ext cx="4511129" cy="528100"/>
          </a:xfrm>
        </p:spPr>
        <p:txBody>
          <a:bodyPr>
            <a:normAutofit/>
          </a:bodyPr>
          <a:lstStyle/>
          <a:p>
            <a:r>
              <a:rPr lang="pt-PT" sz="2400" dirty="0"/>
              <a:t>ARRABALDE</a:t>
            </a:r>
            <a:endParaRPr lang="pt-PT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F2DADB2-AFF6-4082-B39F-E5298EE2494B}"/>
              </a:ext>
            </a:extLst>
          </p:cNvPr>
          <p:cNvSpPr txBox="1"/>
          <p:nvPr/>
        </p:nvSpPr>
        <p:spPr>
          <a:xfrm>
            <a:off x="59256" y="818624"/>
            <a:ext cx="1386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LOCALIZAÇÃO</a:t>
            </a:r>
            <a:endParaRPr lang="pt-PT" sz="2400" dirty="0"/>
          </a:p>
        </p:txBody>
      </p:sp>
      <p:pic>
        <p:nvPicPr>
          <p:cNvPr id="25" name="Imagem 24">
            <a:extLst>
              <a:ext uri="{FF2B5EF4-FFF2-40B4-BE49-F238E27FC236}">
                <a16:creationId xmlns:a16="http://schemas.microsoft.com/office/drawing/2014/main" id="{81514347-2056-467B-B82E-6E25298C86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0969" b="1472"/>
          <a:stretch/>
        </p:blipFill>
        <p:spPr>
          <a:xfrm>
            <a:off x="379918" y="1239836"/>
            <a:ext cx="2646101" cy="2086224"/>
          </a:xfrm>
          <a:prstGeom prst="rect">
            <a:avLst/>
          </a:prstGeom>
          <a:ln w="12700">
            <a:noFill/>
            <a:prstDash val="dash"/>
          </a:ln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A2398EE3-AAB3-4D6E-9172-0C1D79560F26}"/>
              </a:ext>
            </a:extLst>
          </p:cNvPr>
          <p:cNvSpPr txBox="1"/>
          <p:nvPr/>
        </p:nvSpPr>
        <p:spPr>
          <a:xfrm>
            <a:off x="4799633" y="818623"/>
            <a:ext cx="12598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IMPLANTAÇÃO</a:t>
            </a:r>
            <a:endParaRPr lang="pt-PT" sz="2400" dirty="0"/>
          </a:p>
        </p:txBody>
      </p:sp>
      <p:pic>
        <p:nvPicPr>
          <p:cNvPr id="28" name="Imagem 27" descr="Uma imagem com exterior, céu, árvore, terra&#10;&#10;Descrição gerada automaticamente">
            <a:extLst>
              <a:ext uri="{FF2B5EF4-FFF2-40B4-BE49-F238E27FC236}">
                <a16:creationId xmlns:a16="http://schemas.microsoft.com/office/drawing/2014/main" id="{8BCDB841-C781-4092-BF3E-45B2419488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6" t="13417" r="3924" b="13788"/>
          <a:stretch/>
        </p:blipFill>
        <p:spPr>
          <a:xfrm>
            <a:off x="3215818" y="1239836"/>
            <a:ext cx="2753169" cy="2088971"/>
          </a:xfrm>
          <a:prstGeom prst="rect">
            <a:avLst/>
          </a:prstGeom>
        </p:spPr>
      </p:pic>
      <p:sp>
        <p:nvSpPr>
          <p:cNvPr id="29" name="Retângulo 28">
            <a:extLst>
              <a:ext uri="{FF2B5EF4-FFF2-40B4-BE49-F238E27FC236}">
                <a16:creationId xmlns:a16="http://schemas.microsoft.com/office/drawing/2014/main" id="{D6A0D594-11A8-4ABE-8BCB-E1C4ABC08829}"/>
              </a:ext>
            </a:extLst>
          </p:cNvPr>
          <p:cNvSpPr/>
          <p:nvPr/>
        </p:nvSpPr>
        <p:spPr>
          <a:xfrm>
            <a:off x="3842304" y="1280288"/>
            <a:ext cx="1592821" cy="1870697"/>
          </a:xfrm>
          <a:prstGeom prst="rect">
            <a:avLst/>
          </a:prstGeom>
          <a:solidFill>
            <a:srgbClr val="FF0000">
              <a:alpha val="15000"/>
            </a:srgb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37E66196-B420-490C-8827-C6C010E49C30}"/>
              </a:ext>
            </a:extLst>
          </p:cNvPr>
          <p:cNvSpPr txBox="1"/>
          <p:nvPr/>
        </p:nvSpPr>
        <p:spPr>
          <a:xfrm>
            <a:off x="6293513" y="1239836"/>
            <a:ext cx="4049259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 constituída por: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Substituição luminária;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Banco com Floreira;</a:t>
            </a:r>
          </a:p>
          <a:p>
            <a:pPr marL="342900" indent="-342900">
              <a:buFontTx/>
              <a:buChar char="-"/>
            </a:pPr>
            <a:r>
              <a:rPr lang="pt-P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Introdução Tapete Pavimento;</a:t>
            </a:r>
          </a:p>
          <a:p>
            <a:pPr marL="342900" indent="-342900">
              <a:buFontTx/>
              <a:buChar char="-"/>
            </a:pPr>
            <a:endParaRPr lang="pt-PT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E3803068-5EF0-4539-A2BB-6F8ABF17EA7E}"/>
              </a:ext>
            </a:extLst>
          </p:cNvPr>
          <p:cNvSpPr txBox="1"/>
          <p:nvPr/>
        </p:nvSpPr>
        <p:spPr>
          <a:xfrm>
            <a:off x="10452734" y="-304"/>
            <a:ext cx="17392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PT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 PROPOSTA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84F4C19C-3E5C-4009-A7A0-11AA0A152D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03" t="24730" r="2738" b="17232"/>
          <a:stretch/>
        </p:blipFill>
        <p:spPr bwMode="auto">
          <a:xfrm>
            <a:off x="6293513" y="4906061"/>
            <a:ext cx="2979671" cy="1533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AB34E102-575D-46A4-9F5B-5D2BE55101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56" t="801" b="-1"/>
          <a:stretch/>
        </p:blipFill>
        <p:spPr>
          <a:xfrm>
            <a:off x="9273184" y="1562597"/>
            <a:ext cx="1812023" cy="1788893"/>
          </a:xfrm>
          <a:prstGeom prst="ellipse">
            <a:avLst/>
          </a:prstGeom>
        </p:spPr>
      </p:pic>
      <p:pic>
        <p:nvPicPr>
          <p:cNvPr id="38" name="Gráfico 37" descr="Marcador com preenchimento sólido">
            <a:extLst>
              <a:ext uri="{FF2B5EF4-FFF2-40B4-BE49-F238E27FC236}">
                <a16:creationId xmlns:a16="http://schemas.microsoft.com/office/drawing/2014/main" id="{A765A6CC-7366-429A-8475-92B48EA657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87657" y="2170424"/>
            <a:ext cx="499242" cy="499242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E0843A91-0B80-9E93-B134-EF1CC6D262F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480" t="4110" b="5382"/>
          <a:stretch/>
        </p:blipFill>
        <p:spPr>
          <a:xfrm>
            <a:off x="10342772" y="2358471"/>
            <a:ext cx="1436023" cy="1392490"/>
          </a:xfrm>
          <a:prstGeom prst="ellipse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21F8CD4-08EB-A7BE-03D6-6343D52BF68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023" r="2496" b="13717"/>
          <a:stretch/>
        </p:blipFill>
        <p:spPr>
          <a:xfrm>
            <a:off x="394554" y="3411649"/>
            <a:ext cx="5589069" cy="3328424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A6E7C40-297C-8777-C5B0-8A06E62EF3E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5824" b="11588"/>
          <a:stretch/>
        </p:blipFill>
        <p:spPr>
          <a:xfrm>
            <a:off x="10475139" y="4201879"/>
            <a:ext cx="1466850" cy="2475247"/>
          </a:xfrm>
          <a:prstGeom prst="rect">
            <a:avLst/>
          </a:prstGeom>
        </p:spPr>
      </p:pic>
      <p:sp>
        <p:nvSpPr>
          <p:cNvPr id="26" name="Retângulo 25">
            <a:extLst>
              <a:ext uri="{FF2B5EF4-FFF2-40B4-BE49-F238E27FC236}">
                <a16:creationId xmlns:a16="http://schemas.microsoft.com/office/drawing/2014/main" id="{A7E61292-795B-3A0B-1A58-81126980EA41}"/>
              </a:ext>
            </a:extLst>
          </p:cNvPr>
          <p:cNvSpPr/>
          <p:nvPr/>
        </p:nvSpPr>
        <p:spPr>
          <a:xfrm rot="20295838">
            <a:off x="2086741" y="5098256"/>
            <a:ext cx="153825" cy="171256"/>
          </a:xfrm>
          <a:prstGeom prst="rect">
            <a:avLst/>
          </a:prstGeom>
          <a:solidFill>
            <a:srgbClr val="38844C"/>
          </a:solidFill>
          <a:ln w="9525">
            <a:solidFill>
              <a:srgbClr val="38844C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9958372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yVTI">
  <a:themeElements>
    <a:clrScheme name="AnalogousFromLightSeedLeftStep">
      <a:dk1>
        <a:srgbClr val="000000"/>
      </a:dk1>
      <a:lt1>
        <a:srgbClr val="FFFFFF"/>
      </a:lt1>
      <a:dk2>
        <a:srgbClr val="243341"/>
      </a:dk2>
      <a:lt2>
        <a:srgbClr val="E8E7E2"/>
      </a:lt2>
      <a:accent1>
        <a:srgbClr val="7D86DF"/>
      </a:accent1>
      <a:accent2>
        <a:srgbClr val="609DD8"/>
      </a:accent2>
      <a:accent3>
        <a:srgbClr val="55B0B8"/>
      </a:accent3>
      <a:accent4>
        <a:srgbClr val="51B594"/>
      </a:accent4>
      <a:accent5>
        <a:srgbClr val="55B86E"/>
      </a:accent5>
      <a:accent6>
        <a:srgbClr val="63B751"/>
      </a:accent6>
      <a:hlink>
        <a:srgbClr val="898453"/>
      </a:hlink>
      <a:folHlink>
        <a:srgbClr val="7F7F7F"/>
      </a:folHlink>
    </a:clrScheme>
    <a:fontScheme name="Custom 2">
      <a:majorFont>
        <a:latin typeface="Modern Love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5445</TotalTime>
  <Words>733</Words>
  <Application>Microsoft Office PowerPoint</Application>
  <PresentationFormat>Ecrã Panorâmico</PresentationFormat>
  <Paragraphs>252</Paragraphs>
  <Slides>20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30" baseType="lpstr">
      <vt:lpstr>Abadi</vt:lpstr>
      <vt:lpstr>Agency FB</vt:lpstr>
      <vt:lpstr>Arial</vt:lpstr>
      <vt:lpstr>Arial Narrow</vt:lpstr>
      <vt:lpstr>Calibri</vt:lpstr>
      <vt:lpstr>Modern Love</vt:lpstr>
      <vt:lpstr>Roboto</vt:lpstr>
      <vt:lpstr>The Hand</vt:lpstr>
      <vt:lpstr>Verdana</vt:lpstr>
      <vt:lpstr>SketchyVTI</vt:lpstr>
      <vt:lpstr>Ilhas Urbanas</vt:lpstr>
      <vt:lpstr>Ilha</vt:lpstr>
      <vt:lpstr> … </vt:lpstr>
      <vt:lpstr>Ilha</vt:lpstr>
      <vt:lpstr>Apresentação do PowerPoint</vt:lpstr>
      <vt:lpstr>Apresentação do PowerPoint</vt:lpstr>
      <vt:lpstr> … </vt:lpstr>
      <vt:lpstr>ENTRADA FEIRA MAIO</vt:lpstr>
      <vt:lpstr>ARRABALDE</vt:lpstr>
      <vt:lpstr>Apresentação do PowerPoint</vt:lpstr>
      <vt:lpstr>LARGO CÓNEGO DE MAIA </vt:lpstr>
      <vt:lpstr>PRAÇA PAULO VI</vt:lpstr>
      <vt:lpstr>LARGO 5 DE OUTUBRO</vt:lpstr>
      <vt:lpstr>PONTE HINTZE RIBEIRO</vt:lpstr>
      <vt:lpstr>Apresentação do PowerPoint</vt:lpstr>
      <vt:lpstr>RUA ROBERTO IVENS I</vt:lpstr>
      <vt:lpstr>RUA ROBERTO IVENS II</vt:lpstr>
      <vt:lpstr>Vegetação Proposta </vt:lpstr>
      <vt:lpstr>0</vt:lpstr>
      <vt:lpstr>Estimativa Orçamental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Proposta Tipo Urbanismo Tático</dc:title>
  <dc:creator>Inês Cadete Inácio</dc:creator>
  <cp:lastModifiedBy>Renato Dinis Carvalho</cp:lastModifiedBy>
  <cp:revision>231</cp:revision>
  <cp:lastPrinted>2022-05-23T09:33:47Z</cp:lastPrinted>
  <dcterms:created xsi:type="dcterms:W3CDTF">2021-11-11T16:09:56Z</dcterms:created>
  <dcterms:modified xsi:type="dcterms:W3CDTF">2022-06-13T10:54:40Z</dcterms:modified>
</cp:coreProperties>
</file>