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2">
  <p:sldMasterIdLst>
    <p:sldMasterId id="2147483648" r:id="rId1"/>
  </p:sldMasterIdLst>
  <p:sldIdLst>
    <p:sldId id="256" r:id="rId2"/>
    <p:sldId id="337" r:id="rId3"/>
    <p:sldId id="427" r:id="rId4"/>
    <p:sldId id="430" r:id="rId5"/>
    <p:sldId id="41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9706"/>
    <a:srgbClr val="99ED33"/>
    <a:srgbClr val="50EA36"/>
    <a:srgbClr val="489E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87161F-4881-4E2F-8823-CF6D5E6E21F5}" v="130" dt="2024-12-02T17:04:31.1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7" d="100"/>
          <a:sy n="157" d="100"/>
        </p:scale>
        <p:origin x="364" y="8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nês Cadete Inácio" userId="f4390297-6055-4697-8b94-884070a85860" providerId="ADAL" clId="{0D87161F-4881-4E2F-8823-CF6D5E6E21F5}"/>
    <pc:docChg chg="undo custSel addSld delSld modSld">
      <pc:chgData name="Inês Cadete Inácio" userId="f4390297-6055-4697-8b94-884070a85860" providerId="ADAL" clId="{0D87161F-4881-4E2F-8823-CF6D5E6E21F5}" dt="2024-12-02T17:04:31.144" v="2749" actId="5736"/>
      <pc:docMkLst>
        <pc:docMk/>
      </pc:docMkLst>
      <pc:sldChg chg="modSp mod">
        <pc:chgData name="Inês Cadete Inácio" userId="f4390297-6055-4697-8b94-884070a85860" providerId="ADAL" clId="{0D87161F-4881-4E2F-8823-CF6D5E6E21F5}" dt="2024-12-02T16:22:38.465" v="2448" actId="1076"/>
        <pc:sldMkLst>
          <pc:docMk/>
          <pc:sldMk cId="1899006480" sldId="256"/>
        </pc:sldMkLst>
        <pc:spChg chg="mod">
          <ac:chgData name="Inês Cadete Inácio" userId="f4390297-6055-4697-8b94-884070a85860" providerId="ADAL" clId="{0D87161F-4881-4E2F-8823-CF6D5E6E21F5}" dt="2024-12-02T14:35:20.597" v="64" actId="1076"/>
          <ac:spMkLst>
            <pc:docMk/>
            <pc:sldMk cId="1899006480" sldId="256"/>
            <ac:spMk id="2" creationId="{00000000-0000-0000-0000-000000000000}"/>
          </ac:spMkLst>
        </pc:spChg>
        <pc:picChg chg="mod">
          <ac:chgData name="Inês Cadete Inácio" userId="f4390297-6055-4697-8b94-884070a85860" providerId="ADAL" clId="{0D87161F-4881-4E2F-8823-CF6D5E6E21F5}" dt="2024-12-02T16:22:38.465" v="2448" actId="1076"/>
          <ac:picMkLst>
            <pc:docMk/>
            <pc:sldMk cId="1899006480" sldId="256"/>
            <ac:picMk id="6" creationId="{00000000-0000-0000-0000-000000000000}"/>
          </ac:picMkLst>
        </pc:picChg>
        <pc:picChg chg="mod">
          <ac:chgData name="Inês Cadete Inácio" userId="f4390297-6055-4697-8b94-884070a85860" providerId="ADAL" clId="{0D87161F-4881-4E2F-8823-CF6D5E6E21F5}" dt="2024-12-02T16:22:38.465" v="2448" actId="1076"/>
          <ac:picMkLst>
            <pc:docMk/>
            <pc:sldMk cId="1899006480" sldId="256"/>
            <ac:picMk id="7" creationId="{00000000-0000-0000-0000-000000000000}"/>
          </ac:picMkLst>
        </pc:picChg>
      </pc:sldChg>
      <pc:sldChg chg="addSp delSp modSp mod">
        <pc:chgData name="Inês Cadete Inácio" userId="f4390297-6055-4697-8b94-884070a85860" providerId="ADAL" clId="{0D87161F-4881-4E2F-8823-CF6D5E6E21F5}" dt="2024-12-02T15:09:16.398" v="1130" actId="1076"/>
        <pc:sldMkLst>
          <pc:docMk/>
          <pc:sldMk cId="1074842851" sldId="337"/>
        </pc:sldMkLst>
        <pc:spChg chg="add mod">
          <ac:chgData name="Inês Cadete Inácio" userId="f4390297-6055-4697-8b94-884070a85860" providerId="ADAL" clId="{0D87161F-4881-4E2F-8823-CF6D5E6E21F5}" dt="2024-12-02T14:58:20.594" v="724" actId="14100"/>
          <ac:spMkLst>
            <pc:docMk/>
            <pc:sldMk cId="1074842851" sldId="337"/>
            <ac:spMk id="2" creationId="{88A82F18-6934-ADB6-BB87-BBCEB322DEAB}"/>
          </ac:spMkLst>
        </pc:spChg>
        <pc:spChg chg="add mod">
          <ac:chgData name="Inês Cadete Inácio" userId="f4390297-6055-4697-8b94-884070a85860" providerId="ADAL" clId="{0D87161F-4881-4E2F-8823-CF6D5E6E21F5}" dt="2024-12-02T14:58:13.717" v="722" actId="404"/>
          <ac:spMkLst>
            <pc:docMk/>
            <pc:sldMk cId="1074842851" sldId="337"/>
            <ac:spMk id="4" creationId="{288F1EB9-B31E-BF2A-EE05-0C6088301EB8}"/>
          </ac:spMkLst>
        </pc:spChg>
        <pc:spChg chg="del">
          <ac:chgData name="Inês Cadete Inácio" userId="f4390297-6055-4697-8b94-884070a85860" providerId="ADAL" clId="{0D87161F-4881-4E2F-8823-CF6D5E6E21F5}" dt="2024-12-02T14:37:40.655" v="258" actId="478"/>
          <ac:spMkLst>
            <pc:docMk/>
            <pc:sldMk cId="1074842851" sldId="337"/>
            <ac:spMk id="7" creationId="{00000000-0000-0000-0000-000000000000}"/>
          </ac:spMkLst>
        </pc:spChg>
        <pc:spChg chg="del">
          <ac:chgData name="Inês Cadete Inácio" userId="f4390297-6055-4697-8b94-884070a85860" providerId="ADAL" clId="{0D87161F-4881-4E2F-8823-CF6D5E6E21F5}" dt="2024-12-02T14:37:40.655" v="258" actId="478"/>
          <ac:spMkLst>
            <pc:docMk/>
            <pc:sldMk cId="1074842851" sldId="337"/>
            <ac:spMk id="9" creationId="{00000000-0000-0000-0000-000000000000}"/>
          </ac:spMkLst>
        </pc:spChg>
        <pc:spChg chg="add mod">
          <ac:chgData name="Inês Cadete Inácio" userId="f4390297-6055-4697-8b94-884070a85860" providerId="ADAL" clId="{0D87161F-4881-4E2F-8823-CF6D5E6E21F5}" dt="2024-12-02T14:54:13.461" v="682"/>
          <ac:spMkLst>
            <pc:docMk/>
            <pc:sldMk cId="1074842851" sldId="337"/>
            <ac:spMk id="11" creationId="{6E1E918A-3E94-4498-36EA-913A5CB8F7F5}"/>
          </ac:spMkLst>
        </pc:spChg>
        <pc:spChg chg="mod">
          <ac:chgData name="Inês Cadete Inácio" userId="f4390297-6055-4697-8b94-884070a85860" providerId="ADAL" clId="{0D87161F-4881-4E2F-8823-CF6D5E6E21F5}" dt="2024-12-02T15:09:16.398" v="1130" actId="1076"/>
          <ac:spMkLst>
            <pc:docMk/>
            <pc:sldMk cId="1074842851" sldId="337"/>
            <ac:spMk id="12" creationId="{00000000-0000-0000-0000-000000000000}"/>
          </ac:spMkLst>
        </pc:spChg>
        <pc:spChg chg="mod">
          <ac:chgData name="Inês Cadete Inácio" userId="f4390297-6055-4697-8b94-884070a85860" providerId="ADAL" clId="{0D87161F-4881-4E2F-8823-CF6D5E6E21F5}" dt="2024-12-02T15:09:16.398" v="1130" actId="1076"/>
          <ac:spMkLst>
            <pc:docMk/>
            <pc:sldMk cId="1074842851" sldId="337"/>
            <ac:spMk id="13" creationId="{00000000-0000-0000-0000-000000000000}"/>
          </ac:spMkLst>
        </pc:spChg>
        <pc:spChg chg="mod">
          <ac:chgData name="Inês Cadete Inácio" userId="f4390297-6055-4697-8b94-884070a85860" providerId="ADAL" clId="{0D87161F-4881-4E2F-8823-CF6D5E6E21F5}" dt="2024-12-02T15:09:16.398" v="1130" actId="1076"/>
          <ac:spMkLst>
            <pc:docMk/>
            <pc:sldMk cId="1074842851" sldId="337"/>
            <ac:spMk id="14" creationId="{00000000-0000-0000-0000-000000000000}"/>
          </ac:spMkLst>
        </pc:spChg>
        <pc:picChg chg="del">
          <ac:chgData name="Inês Cadete Inácio" userId="f4390297-6055-4697-8b94-884070a85860" providerId="ADAL" clId="{0D87161F-4881-4E2F-8823-CF6D5E6E21F5}" dt="2024-12-02T14:37:20.108" v="250" actId="478"/>
          <ac:picMkLst>
            <pc:docMk/>
            <pc:sldMk cId="1074842851" sldId="337"/>
            <ac:picMk id="3" creationId="{00000000-0000-0000-0000-000000000000}"/>
          </ac:picMkLst>
        </pc:picChg>
        <pc:picChg chg="add mod">
          <ac:chgData name="Inês Cadete Inácio" userId="f4390297-6055-4697-8b94-884070a85860" providerId="ADAL" clId="{0D87161F-4881-4E2F-8823-CF6D5E6E21F5}" dt="2024-12-02T14:54:13.461" v="682"/>
          <ac:picMkLst>
            <pc:docMk/>
            <pc:sldMk cId="1074842851" sldId="337"/>
            <ac:picMk id="10" creationId="{946A353C-D2FE-DB88-657F-A4FAC84DE941}"/>
          </ac:picMkLst>
        </pc:picChg>
      </pc:sldChg>
      <pc:sldChg chg="modSp mod">
        <pc:chgData name="Inês Cadete Inácio" userId="f4390297-6055-4697-8b94-884070a85860" providerId="ADAL" clId="{0D87161F-4881-4E2F-8823-CF6D5E6E21F5}" dt="2024-12-02T14:38:03.738" v="264" actId="1076"/>
        <pc:sldMkLst>
          <pc:docMk/>
          <pc:sldMk cId="3737948177" sldId="416"/>
        </pc:sldMkLst>
        <pc:spChg chg="mod">
          <ac:chgData name="Inês Cadete Inácio" userId="f4390297-6055-4697-8b94-884070a85860" providerId="ADAL" clId="{0D87161F-4881-4E2F-8823-CF6D5E6E21F5}" dt="2024-12-02T14:38:03.738" v="264" actId="1076"/>
          <ac:spMkLst>
            <pc:docMk/>
            <pc:sldMk cId="3737948177" sldId="416"/>
            <ac:spMk id="2" creationId="{00000000-0000-0000-0000-000000000000}"/>
          </ac:spMkLst>
        </pc:spChg>
      </pc:sldChg>
      <pc:sldChg chg="addSp delSp modSp mod">
        <pc:chgData name="Inês Cadete Inácio" userId="f4390297-6055-4697-8b94-884070a85860" providerId="ADAL" clId="{0D87161F-4881-4E2F-8823-CF6D5E6E21F5}" dt="2024-12-02T17:01:27.747" v="2706" actId="14100"/>
        <pc:sldMkLst>
          <pc:docMk/>
          <pc:sldMk cId="1352278662" sldId="418"/>
        </pc:sldMkLst>
        <pc:spChg chg="add mod">
          <ac:chgData name="Inês Cadete Inácio" userId="f4390297-6055-4697-8b94-884070a85860" providerId="ADAL" clId="{0D87161F-4881-4E2F-8823-CF6D5E6E21F5}" dt="2024-12-02T17:01:27.747" v="2706" actId="14100"/>
          <ac:spMkLst>
            <pc:docMk/>
            <pc:sldMk cId="1352278662" sldId="418"/>
            <ac:spMk id="3" creationId="{BB5A9147-F76F-A42B-0561-9C7CB8612D0F}"/>
          </ac:spMkLst>
        </pc:spChg>
        <pc:spChg chg="add mod">
          <ac:chgData name="Inês Cadete Inácio" userId="f4390297-6055-4697-8b94-884070a85860" providerId="ADAL" clId="{0D87161F-4881-4E2F-8823-CF6D5E6E21F5}" dt="2024-12-02T17:01:19.527" v="2704" actId="6549"/>
          <ac:spMkLst>
            <pc:docMk/>
            <pc:sldMk cId="1352278662" sldId="418"/>
            <ac:spMk id="6" creationId="{271BA614-8C85-283B-7FBD-BAA3F7E6E1DF}"/>
          </ac:spMkLst>
        </pc:spChg>
        <pc:spChg chg="del">
          <ac:chgData name="Inês Cadete Inácio" userId="f4390297-6055-4697-8b94-884070a85860" providerId="ADAL" clId="{0D87161F-4881-4E2F-8823-CF6D5E6E21F5}" dt="2024-12-02T14:58:32.222" v="725" actId="478"/>
          <ac:spMkLst>
            <pc:docMk/>
            <pc:sldMk cId="1352278662" sldId="418"/>
            <ac:spMk id="7" creationId="{00000000-0000-0000-0000-000000000000}"/>
          </ac:spMkLst>
        </pc:spChg>
        <pc:spChg chg="del mod">
          <ac:chgData name="Inês Cadete Inácio" userId="f4390297-6055-4697-8b94-884070a85860" providerId="ADAL" clId="{0D87161F-4881-4E2F-8823-CF6D5E6E21F5}" dt="2024-12-02T14:58:32.222" v="725" actId="478"/>
          <ac:spMkLst>
            <pc:docMk/>
            <pc:sldMk cId="1352278662" sldId="418"/>
            <ac:spMk id="10" creationId="{00000000-0000-0000-0000-000000000000}"/>
          </ac:spMkLst>
        </pc:spChg>
        <pc:spChg chg="add del mod">
          <ac:chgData name="Inês Cadete Inácio" userId="f4390297-6055-4697-8b94-884070a85860" providerId="ADAL" clId="{0D87161F-4881-4E2F-8823-CF6D5E6E21F5}" dt="2024-12-02T14:58:32.222" v="725" actId="478"/>
          <ac:spMkLst>
            <pc:docMk/>
            <pc:sldMk cId="1352278662" sldId="418"/>
            <ac:spMk id="12" creationId="{0B4F69B3-8D77-9FE1-C3E3-D4B2F9043EDF}"/>
          </ac:spMkLst>
        </pc:spChg>
        <pc:spChg chg="add del">
          <ac:chgData name="Inês Cadete Inácio" userId="f4390297-6055-4697-8b94-884070a85860" providerId="ADAL" clId="{0D87161F-4881-4E2F-8823-CF6D5E6E21F5}" dt="2024-12-02T14:56:13.029" v="692" actId="478"/>
          <ac:spMkLst>
            <pc:docMk/>
            <pc:sldMk cId="1352278662" sldId="418"/>
            <ac:spMk id="14" creationId="{58ACF32A-03F1-6F0E-1FD5-5F6B9845CF34}"/>
          </ac:spMkLst>
        </pc:spChg>
        <pc:spChg chg="add del mod">
          <ac:chgData name="Inês Cadete Inácio" userId="f4390297-6055-4697-8b94-884070a85860" providerId="ADAL" clId="{0D87161F-4881-4E2F-8823-CF6D5E6E21F5}" dt="2024-12-02T14:56:47.114" v="707" actId="478"/>
          <ac:spMkLst>
            <pc:docMk/>
            <pc:sldMk cId="1352278662" sldId="418"/>
            <ac:spMk id="15" creationId="{0EA363AF-E046-4483-37FB-E91CE6D8543E}"/>
          </ac:spMkLst>
        </pc:spChg>
        <pc:spChg chg="add mod">
          <ac:chgData name="Inês Cadete Inácio" userId="f4390297-6055-4697-8b94-884070a85860" providerId="ADAL" clId="{0D87161F-4881-4E2F-8823-CF6D5E6E21F5}" dt="2024-12-02T15:15:41.044" v="1161" actId="693"/>
          <ac:spMkLst>
            <pc:docMk/>
            <pc:sldMk cId="1352278662" sldId="418"/>
            <ac:spMk id="16" creationId="{F7B1B536-DEA0-CDA8-77E3-C6FA05ABE646}"/>
          </ac:spMkLst>
        </pc:spChg>
        <pc:spChg chg="add mod">
          <ac:chgData name="Inês Cadete Inácio" userId="f4390297-6055-4697-8b94-884070a85860" providerId="ADAL" clId="{0D87161F-4881-4E2F-8823-CF6D5E6E21F5}" dt="2024-12-02T15:15:46.156" v="1162" actId="693"/>
          <ac:spMkLst>
            <pc:docMk/>
            <pc:sldMk cId="1352278662" sldId="418"/>
            <ac:spMk id="17" creationId="{D54082D0-1404-AFC8-8B4B-025BC6A7B899}"/>
          </ac:spMkLst>
        </pc:spChg>
        <pc:spChg chg="add mod">
          <ac:chgData name="Inês Cadete Inácio" userId="f4390297-6055-4697-8b94-884070a85860" providerId="ADAL" clId="{0D87161F-4881-4E2F-8823-CF6D5E6E21F5}" dt="2024-12-02T14:58:32.674" v="726"/>
          <ac:spMkLst>
            <pc:docMk/>
            <pc:sldMk cId="1352278662" sldId="418"/>
            <ac:spMk id="20" creationId="{755F8B81-B1D9-48C8-428D-828B7E6DD3DB}"/>
          </ac:spMkLst>
        </pc:spChg>
        <pc:spChg chg="add mod">
          <ac:chgData name="Inês Cadete Inácio" userId="f4390297-6055-4697-8b94-884070a85860" providerId="ADAL" clId="{0D87161F-4881-4E2F-8823-CF6D5E6E21F5}" dt="2024-12-02T14:58:32.674" v="726"/>
          <ac:spMkLst>
            <pc:docMk/>
            <pc:sldMk cId="1352278662" sldId="418"/>
            <ac:spMk id="21" creationId="{92DA1707-0BB0-9FB9-5017-41BBE978211F}"/>
          </ac:spMkLst>
        </pc:spChg>
        <pc:spChg chg="add mod">
          <ac:chgData name="Inês Cadete Inácio" userId="f4390297-6055-4697-8b94-884070a85860" providerId="ADAL" clId="{0D87161F-4881-4E2F-8823-CF6D5E6E21F5}" dt="2024-12-02T14:58:32.674" v="726"/>
          <ac:spMkLst>
            <pc:docMk/>
            <pc:sldMk cId="1352278662" sldId="418"/>
            <ac:spMk id="23" creationId="{30EE4EA6-D947-0B92-E712-36A5644DC3BB}"/>
          </ac:spMkLst>
        </pc:spChg>
        <pc:spChg chg="add mod">
          <ac:chgData name="Inês Cadete Inácio" userId="f4390297-6055-4697-8b94-884070a85860" providerId="ADAL" clId="{0D87161F-4881-4E2F-8823-CF6D5E6E21F5}" dt="2024-12-02T14:59:24.689" v="736" actId="1076"/>
          <ac:spMkLst>
            <pc:docMk/>
            <pc:sldMk cId="1352278662" sldId="418"/>
            <ac:spMk id="24" creationId="{9C1BA8D6-2E82-9358-EDAB-1731607F3205}"/>
          </ac:spMkLst>
        </pc:spChg>
        <pc:spChg chg="add mod">
          <ac:chgData name="Inês Cadete Inácio" userId="f4390297-6055-4697-8b94-884070a85860" providerId="ADAL" clId="{0D87161F-4881-4E2F-8823-CF6D5E6E21F5}" dt="2024-12-02T14:59:24.689" v="736" actId="1076"/>
          <ac:spMkLst>
            <pc:docMk/>
            <pc:sldMk cId="1352278662" sldId="418"/>
            <ac:spMk id="25" creationId="{F611CAE3-9CDC-4581-DBD8-E3DA9B3B004F}"/>
          </ac:spMkLst>
        </pc:spChg>
        <pc:spChg chg="add mod">
          <ac:chgData name="Inês Cadete Inácio" userId="f4390297-6055-4697-8b94-884070a85860" providerId="ADAL" clId="{0D87161F-4881-4E2F-8823-CF6D5E6E21F5}" dt="2024-12-02T16:44:56.584" v="2519" actId="1076"/>
          <ac:spMkLst>
            <pc:docMk/>
            <pc:sldMk cId="1352278662" sldId="418"/>
            <ac:spMk id="26" creationId="{C2948F21-E4A6-94D2-AA29-C9A6A132FB02}"/>
          </ac:spMkLst>
        </pc:spChg>
        <pc:spChg chg="add mod">
          <ac:chgData name="Inês Cadete Inácio" userId="f4390297-6055-4697-8b94-884070a85860" providerId="ADAL" clId="{0D87161F-4881-4E2F-8823-CF6D5E6E21F5}" dt="2024-12-02T17:01:23.987" v="2705"/>
          <ac:spMkLst>
            <pc:docMk/>
            <pc:sldMk cId="1352278662" sldId="418"/>
            <ac:spMk id="27" creationId="{D9578847-AAEB-B853-E1B8-203DA7DD0AAA}"/>
          </ac:spMkLst>
        </pc:spChg>
        <pc:spChg chg="add del mod">
          <ac:chgData name="Inês Cadete Inácio" userId="f4390297-6055-4697-8b94-884070a85860" providerId="ADAL" clId="{0D87161F-4881-4E2F-8823-CF6D5E6E21F5}" dt="2024-12-02T16:45:12.931" v="2524"/>
          <ac:spMkLst>
            <pc:docMk/>
            <pc:sldMk cId="1352278662" sldId="418"/>
            <ac:spMk id="30" creationId="{65DBE5BD-D0B2-ED2D-391C-CE008A0533EB}"/>
          </ac:spMkLst>
        </pc:spChg>
        <pc:grpChg chg="add mod">
          <ac:chgData name="Inês Cadete Inácio" userId="f4390297-6055-4697-8b94-884070a85860" providerId="ADAL" clId="{0D87161F-4881-4E2F-8823-CF6D5E6E21F5}" dt="2024-12-02T16:44:53.254" v="2518" actId="14100"/>
          <ac:grpSpMkLst>
            <pc:docMk/>
            <pc:sldMk cId="1352278662" sldId="418"/>
            <ac:grpSpMk id="28" creationId="{1B60712A-CC5B-2264-8B0A-E011E1303FA5}"/>
          </ac:grpSpMkLst>
        </pc:grpChg>
        <pc:graphicFrameChg chg="del">
          <ac:chgData name="Inês Cadete Inácio" userId="f4390297-6055-4697-8b94-884070a85860" providerId="ADAL" clId="{0D87161F-4881-4E2F-8823-CF6D5E6E21F5}" dt="2024-12-02T14:35:23.339" v="65" actId="478"/>
          <ac:graphicFrameMkLst>
            <pc:docMk/>
            <pc:sldMk cId="1352278662" sldId="418"/>
            <ac:graphicFrameMk id="9" creationId="{00000000-0000-0000-0000-000000000000}"/>
          </ac:graphicFrameMkLst>
        </pc:graphicFrameChg>
        <pc:picChg chg="add del mod">
          <ac:chgData name="Inês Cadete Inácio" userId="f4390297-6055-4697-8b94-884070a85860" providerId="ADAL" clId="{0D87161F-4881-4E2F-8823-CF6D5E6E21F5}" dt="2024-12-02T14:49:41.067" v="669" actId="478"/>
          <ac:picMkLst>
            <pc:docMk/>
            <pc:sldMk cId="1352278662" sldId="418"/>
            <ac:picMk id="3" creationId="{20123377-CF53-08D0-F26E-12E364CF9A57}"/>
          </ac:picMkLst>
        </pc:picChg>
        <pc:picChg chg="add mod">
          <ac:chgData name="Inês Cadete Inácio" userId="f4390297-6055-4697-8b94-884070a85860" providerId="ADAL" clId="{0D87161F-4881-4E2F-8823-CF6D5E6E21F5}" dt="2024-12-02T16:48:50.725" v="2613" actId="1076"/>
          <ac:picMkLst>
            <pc:docMk/>
            <pc:sldMk cId="1352278662" sldId="418"/>
            <ac:picMk id="4" creationId="{A22A4246-F486-7A7E-8AF4-5AF8FC35F92D}"/>
          </ac:picMkLst>
        </pc:picChg>
        <pc:picChg chg="del">
          <ac:chgData name="Inês Cadete Inácio" userId="f4390297-6055-4697-8b94-884070a85860" providerId="ADAL" clId="{0D87161F-4881-4E2F-8823-CF6D5E6E21F5}" dt="2024-12-02T14:58:32.222" v="725" actId="478"/>
          <ac:picMkLst>
            <pc:docMk/>
            <pc:sldMk cId="1352278662" sldId="418"/>
            <ac:picMk id="5" creationId="{00000000-0000-0000-0000-000000000000}"/>
          </ac:picMkLst>
        </pc:picChg>
        <pc:picChg chg="add mod">
          <ac:chgData name="Inês Cadete Inácio" userId="f4390297-6055-4697-8b94-884070a85860" providerId="ADAL" clId="{0D87161F-4881-4E2F-8823-CF6D5E6E21F5}" dt="2024-12-02T16:51:06.969" v="2619" actId="1076"/>
          <ac:picMkLst>
            <pc:docMk/>
            <pc:sldMk cId="1352278662" sldId="418"/>
            <ac:picMk id="5" creationId="{D5493B40-1109-EAAB-33C9-F67F9D15CB64}"/>
          </ac:picMkLst>
        </pc:picChg>
        <pc:picChg chg="del">
          <ac:chgData name="Inês Cadete Inácio" userId="f4390297-6055-4697-8b94-884070a85860" providerId="ADAL" clId="{0D87161F-4881-4E2F-8823-CF6D5E6E21F5}" dt="2024-12-02T14:58:32.222" v="725" actId="478"/>
          <ac:picMkLst>
            <pc:docMk/>
            <pc:sldMk cId="1352278662" sldId="418"/>
            <ac:picMk id="6" creationId="{00000000-0000-0000-0000-000000000000}"/>
          </ac:picMkLst>
        </pc:picChg>
        <pc:picChg chg="add del mod">
          <ac:chgData name="Inês Cadete Inácio" userId="f4390297-6055-4697-8b94-884070a85860" providerId="ADAL" clId="{0D87161F-4881-4E2F-8823-CF6D5E6E21F5}" dt="2024-12-02T14:58:32.222" v="725" actId="478"/>
          <ac:picMkLst>
            <pc:docMk/>
            <pc:sldMk cId="1352278662" sldId="418"/>
            <ac:picMk id="11" creationId="{CE63164D-FC88-F3E2-CB84-843EADA62F33}"/>
          </ac:picMkLst>
        </pc:picChg>
        <pc:picChg chg="add mod">
          <ac:chgData name="Inês Cadete Inácio" userId="f4390297-6055-4697-8b94-884070a85860" providerId="ADAL" clId="{0D87161F-4881-4E2F-8823-CF6D5E6E21F5}" dt="2024-12-02T15:04:18.424" v="1049" actId="1076"/>
          <ac:picMkLst>
            <pc:docMk/>
            <pc:sldMk cId="1352278662" sldId="418"/>
            <ac:picMk id="13" creationId="{B8F86731-002D-6B83-0DF4-ABC6746020EF}"/>
          </ac:picMkLst>
        </pc:picChg>
        <pc:picChg chg="add mod">
          <ac:chgData name="Inês Cadete Inácio" userId="f4390297-6055-4697-8b94-884070a85860" providerId="ADAL" clId="{0D87161F-4881-4E2F-8823-CF6D5E6E21F5}" dt="2024-12-02T14:58:32.674" v="726"/>
          <ac:picMkLst>
            <pc:docMk/>
            <pc:sldMk cId="1352278662" sldId="418"/>
            <ac:picMk id="18" creationId="{40430003-E6A4-E185-4ABA-1455198004AA}"/>
          </ac:picMkLst>
        </pc:picChg>
        <pc:picChg chg="add mod">
          <ac:chgData name="Inês Cadete Inácio" userId="f4390297-6055-4697-8b94-884070a85860" providerId="ADAL" clId="{0D87161F-4881-4E2F-8823-CF6D5E6E21F5}" dt="2024-12-02T14:58:32.674" v="726"/>
          <ac:picMkLst>
            <pc:docMk/>
            <pc:sldMk cId="1352278662" sldId="418"/>
            <ac:picMk id="19" creationId="{82F54544-36D6-CCF2-786C-9CC0F373E6B1}"/>
          </ac:picMkLst>
        </pc:picChg>
        <pc:picChg chg="add mod">
          <ac:chgData name="Inês Cadete Inácio" userId="f4390297-6055-4697-8b94-884070a85860" providerId="ADAL" clId="{0D87161F-4881-4E2F-8823-CF6D5E6E21F5}" dt="2024-12-02T14:58:32.674" v="726"/>
          <ac:picMkLst>
            <pc:docMk/>
            <pc:sldMk cId="1352278662" sldId="418"/>
            <ac:picMk id="22" creationId="{0C8AEA9F-453C-FEBA-B8E0-5CB4677170B2}"/>
          </ac:picMkLst>
        </pc:picChg>
        <pc:picChg chg="add mod">
          <ac:chgData name="Inês Cadete Inácio" userId="f4390297-6055-4697-8b94-884070a85860" providerId="ADAL" clId="{0D87161F-4881-4E2F-8823-CF6D5E6E21F5}" dt="2024-12-02T16:44:08.809" v="2505" actId="1076"/>
          <ac:picMkLst>
            <pc:docMk/>
            <pc:sldMk cId="1352278662" sldId="418"/>
            <ac:picMk id="1025" creationId="{006736DA-DD95-0428-8B18-1CAA2D3B454A}"/>
          </ac:picMkLst>
        </pc:picChg>
        <pc:picChg chg="add mod">
          <ac:chgData name="Inês Cadete Inácio" userId="f4390297-6055-4697-8b94-884070a85860" providerId="ADAL" clId="{0D87161F-4881-4E2F-8823-CF6D5E6E21F5}" dt="2024-12-02T16:44:08.809" v="2505" actId="1076"/>
          <ac:picMkLst>
            <pc:docMk/>
            <pc:sldMk cId="1352278662" sldId="418"/>
            <ac:picMk id="1026" creationId="{50D709C0-E080-0337-CDEE-BC953955DE87}"/>
          </ac:picMkLst>
        </pc:picChg>
      </pc:sldChg>
      <pc:sldChg chg="addSp delSp modSp mod">
        <pc:chgData name="Inês Cadete Inácio" userId="f4390297-6055-4697-8b94-884070a85860" providerId="ADAL" clId="{0D87161F-4881-4E2F-8823-CF6D5E6E21F5}" dt="2024-12-02T15:11:30.490" v="1150" actId="1076"/>
        <pc:sldMkLst>
          <pc:docMk/>
          <pc:sldMk cId="2159971246" sldId="427"/>
        </pc:sldMkLst>
        <pc:spChg chg="add del mod">
          <ac:chgData name="Inês Cadete Inácio" userId="f4390297-6055-4697-8b94-884070a85860" providerId="ADAL" clId="{0D87161F-4881-4E2F-8823-CF6D5E6E21F5}" dt="2024-12-02T14:58:39.550" v="727" actId="478"/>
          <ac:spMkLst>
            <pc:docMk/>
            <pc:sldMk cId="2159971246" sldId="427"/>
            <ac:spMk id="4" creationId="{1A3AF443-E4A1-B691-1645-CC7F66B85AC6}"/>
          </ac:spMkLst>
        </pc:spChg>
        <pc:spChg chg="del">
          <ac:chgData name="Inês Cadete Inácio" userId="f4390297-6055-4697-8b94-884070a85860" providerId="ADAL" clId="{0D87161F-4881-4E2F-8823-CF6D5E6E21F5}" dt="2024-12-02T14:37:44.311" v="260" actId="478"/>
          <ac:spMkLst>
            <pc:docMk/>
            <pc:sldMk cId="2159971246" sldId="427"/>
            <ac:spMk id="7" creationId="{00000000-0000-0000-0000-000000000000}"/>
          </ac:spMkLst>
        </pc:spChg>
        <pc:spChg chg="del">
          <ac:chgData name="Inês Cadete Inácio" userId="f4390297-6055-4697-8b94-884070a85860" providerId="ADAL" clId="{0D87161F-4881-4E2F-8823-CF6D5E6E21F5}" dt="2024-12-02T14:37:44.311" v="260" actId="478"/>
          <ac:spMkLst>
            <pc:docMk/>
            <pc:sldMk cId="2159971246" sldId="427"/>
            <ac:spMk id="9" creationId="{00000000-0000-0000-0000-000000000000}"/>
          </ac:spMkLst>
        </pc:spChg>
        <pc:spChg chg="add del mod">
          <ac:chgData name="Inês Cadete Inácio" userId="f4390297-6055-4697-8b94-884070a85860" providerId="ADAL" clId="{0D87161F-4881-4E2F-8823-CF6D5E6E21F5}" dt="2024-12-02T14:58:39.550" v="727" actId="478"/>
          <ac:spMkLst>
            <pc:docMk/>
            <pc:sldMk cId="2159971246" sldId="427"/>
            <ac:spMk id="10" creationId="{F5558197-D889-5966-C308-5D8581899FDA}"/>
          </ac:spMkLst>
        </pc:spChg>
        <pc:spChg chg="add del mod">
          <ac:chgData name="Inês Cadete Inácio" userId="f4390297-6055-4697-8b94-884070a85860" providerId="ADAL" clId="{0D87161F-4881-4E2F-8823-CF6D5E6E21F5}" dt="2024-12-02T14:58:39.550" v="727" actId="478"/>
          <ac:spMkLst>
            <pc:docMk/>
            <pc:sldMk cId="2159971246" sldId="427"/>
            <ac:spMk id="15" creationId="{BBA41CA9-F422-97FA-75C4-B9E1BBDC67A3}"/>
          </ac:spMkLst>
        </pc:spChg>
        <pc:spChg chg="add mod">
          <ac:chgData name="Inês Cadete Inácio" userId="f4390297-6055-4697-8b94-884070a85860" providerId="ADAL" clId="{0D87161F-4881-4E2F-8823-CF6D5E6E21F5}" dt="2024-12-02T14:58:39.872" v="728"/>
          <ac:spMkLst>
            <pc:docMk/>
            <pc:sldMk cId="2159971246" sldId="427"/>
            <ac:spMk id="18" creationId="{BC5F0938-4749-31CF-0A82-067EA5186C78}"/>
          </ac:spMkLst>
        </pc:spChg>
        <pc:spChg chg="add mod">
          <ac:chgData name="Inês Cadete Inácio" userId="f4390297-6055-4697-8b94-884070a85860" providerId="ADAL" clId="{0D87161F-4881-4E2F-8823-CF6D5E6E21F5}" dt="2024-12-02T15:03:55.516" v="1043" actId="6549"/>
          <ac:spMkLst>
            <pc:docMk/>
            <pc:sldMk cId="2159971246" sldId="427"/>
            <ac:spMk id="19" creationId="{0D0019CE-AB52-2BBD-1C7A-2237D0E1CEC3}"/>
          </ac:spMkLst>
        </pc:spChg>
        <pc:spChg chg="add mod">
          <ac:chgData name="Inês Cadete Inácio" userId="f4390297-6055-4697-8b94-884070a85860" providerId="ADAL" clId="{0D87161F-4881-4E2F-8823-CF6D5E6E21F5}" dt="2024-12-02T14:58:39.872" v="728"/>
          <ac:spMkLst>
            <pc:docMk/>
            <pc:sldMk cId="2159971246" sldId="427"/>
            <ac:spMk id="21" creationId="{7000B113-7C9D-FD07-57E7-073483B7EED0}"/>
          </ac:spMkLst>
        </pc:spChg>
        <pc:graphicFrameChg chg="del">
          <ac:chgData name="Inês Cadete Inácio" userId="f4390297-6055-4697-8b94-884070a85860" providerId="ADAL" clId="{0D87161F-4881-4E2F-8823-CF6D5E6E21F5}" dt="2024-12-02T14:35:36.333" v="66" actId="478"/>
          <ac:graphicFrameMkLst>
            <pc:docMk/>
            <pc:sldMk cId="2159971246" sldId="427"/>
            <ac:graphicFrameMk id="2" creationId="{00000000-0000-0000-0000-000000000000}"/>
          </ac:graphicFrameMkLst>
        </pc:graphicFrameChg>
        <pc:picChg chg="del">
          <ac:chgData name="Inês Cadete Inácio" userId="f4390297-6055-4697-8b94-884070a85860" providerId="ADAL" clId="{0D87161F-4881-4E2F-8823-CF6D5E6E21F5}" dt="2024-12-02T14:37:23.358" v="251" actId="478"/>
          <ac:picMkLst>
            <pc:docMk/>
            <pc:sldMk cId="2159971246" sldId="427"/>
            <ac:picMk id="3" creationId="{00000000-0000-0000-0000-000000000000}"/>
          </ac:picMkLst>
        </pc:picChg>
        <pc:picChg chg="del">
          <ac:chgData name="Inês Cadete Inácio" userId="f4390297-6055-4697-8b94-884070a85860" providerId="ADAL" clId="{0D87161F-4881-4E2F-8823-CF6D5E6E21F5}" dt="2024-12-02T14:58:39.550" v="727" actId="478"/>
          <ac:picMkLst>
            <pc:docMk/>
            <pc:sldMk cId="2159971246" sldId="427"/>
            <ac:picMk id="5" creationId="{00000000-0000-0000-0000-000000000000}"/>
          </ac:picMkLst>
        </pc:picChg>
        <pc:picChg chg="del">
          <ac:chgData name="Inês Cadete Inácio" userId="f4390297-6055-4697-8b94-884070a85860" providerId="ADAL" clId="{0D87161F-4881-4E2F-8823-CF6D5E6E21F5}" dt="2024-12-02T14:58:39.550" v="727" actId="478"/>
          <ac:picMkLst>
            <pc:docMk/>
            <pc:sldMk cId="2159971246" sldId="427"/>
            <ac:picMk id="6" creationId="{00000000-0000-0000-0000-000000000000}"/>
          </ac:picMkLst>
        </pc:picChg>
        <pc:picChg chg="add del">
          <ac:chgData name="Inês Cadete Inácio" userId="f4390297-6055-4697-8b94-884070a85860" providerId="ADAL" clId="{0D87161F-4881-4E2F-8823-CF6D5E6E21F5}" dt="2024-12-02T14:43:43.642" v="268" actId="478"/>
          <ac:picMkLst>
            <pc:docMk/>
            <pc:sldMk cId="2159971246" sldId="427"/>
            <ac:picMk id="11" creationId="{D83C39D7-97A4-F806-1520-566C358583B8}"/>
          </ac:picMkLst>
        </pc:picChg>
        <pc:picChg chg="add del mod">
          <ac:chgData name="Inês Cadete Inácio" userId="f4390297-6055-4697-8b94-884070a85860" providerId="ADAL" clId="{0D87161F-4881-4E2F-8823-CF6D5E6E21F5}" dt="2024-12-02T14:43:47.353" v="271" actId="478"/>
          <ac:picMkLst>
            <pc:docMk/>
            <pc:sldMk cId="2159971246" sldId="427"/>
            <ac:picMk id="12" creationId="{9CE6920E-C514-CB63-A067-528D06F9A6F3}"/>
          </ac:picMkLst>
        </pc:picChg>
        <pc:picChg chg="add del mod">
          <ac:chgData name="Inês Cadete Inácio" userId="f4390297-6055-4697-8b94-884070a85860" providerId="ADAL" clId="{0D87161F-4881-4E2F-8823-CF6D5E6E21F5}" dt="2024-12-02T14:43:55.335" v="275" actId="478"/>
          <ac:picMkLst>
            <pc:docMk/>
            <pc:sldMk cId="2159971246" sldId="427"/>
            <ac:picMk id="13" creationId="{40FA690F-CC18-3FBA-C22D-B0FE76F0CFDE}"/>
          </ac:picMkLst>
        </pc:picChg>
        <pc:picChg chg="add del mod">
          <ac:chgData name="Inês Cadete Inácio" userId="f4390297-6055-4697-8b94-884070a85860" providerId="ADAL" clId="{0D87161F-4881-4E2F-8823-CF6D5E6E21F5}" dt="2024-12-02T14:58:39.550" v="727" actId="478"/>
          <ac:picMkLst>
            <pc:docMk/>
            <pc:sldMk cId="2159971246" sldId="427"/>
            <ac:picMk id="14" creationId="{576D57BD-A613-8FF4-8C30-B0084F8CE3AD}"/>
          </ac:picMkLst>
        </pc:picChg>
        <pc:picChg chg="add mod">
          <ac:chgData name="Inês Cadete Inácio" userId="f4390297-6055-4697-8b94-884070a85860" providerId="ADAL" clId="{0D87161F-4881-4E2F-8823-CF6D5E6E21F5}" dt="2024-12-02T14:58:39.872" v="728"/>
          <ac:picMkLst>
            <pc:docMk/>
            <pc:sldMk cId="2159971246" sldId="427"/>
            <ac:picMk id="16" creationId="{77CAE6FC-B0BA-B28B-2BBA-3E61333CDC90}"/>
          </ac:picMkLst>
        </pc:picChg>
        <pc:picChg chg="add mod">
          <ac:chgData name="Inês Cadete Inácio" userId="f4390297-6055-4697-8b94-884070a85860" providerId="ADAL" clId="{0D87161F-4881-4E2F-8823-CF6D5E6E21F5}" dt="2024-12-02T14:58:39.872" v="728"/>
          <ac:picMkLst>
            <pc:docMk/>
            <pc:sldMk cId="2159971246" sldId="427"/>
            <ac:picMk id="17" creationId="{E5B74DC0-0524-C476-A49C-AA13F8092320}"/>
          </ac:picMkLst>
        </pc:picChg>
        <pc:picChg chg="add mod">
          <ac:chgData name="Inês Cadete Inácio" userId="f4390297-6055-4697-8b94-884070a85860" providerId="ADAL" clId="{0D87161F-4881-4E2F-8823-CF6D5E6E21F5}" dt="2024-12-02T14:58:39.872" v="728"/>
          <ac:picMkLst>
            <pc:docMk/>
            <pc:sldMk cId="2159971246" sldId="427"/>
            <ac:picMk id="20" creationId="{934552A0-C874-0072-32B4-F7B38653493A}"/>
          </ac:picMkLst>
        </pc:picChg>
        <pc:picChg chg="add mod">
          <ac:chgData name="Inês Cadete Inácio" userId="f4390297-6055-4697-8b94-884070a85860" providerId="ADAL" clId="{0D87161F-4881-4E2F-8823-CF6D5E6E21F5}" dt="2024-12-02T15:11:30.490" v="1150" actId="1076"/>
          <ac:picMkLst>
            <pc:docMk/>
            <pc:sldMk cId="2159971246" sldId="427"/>
            <ac:picMk id="23" creationId="{21189011-E91E-F9EF-1910-F2139EC691C0}"/>
          </ac:picMkLst>
        </pc:picChg>
      </pc:sldChg>
      <pc:sldChg chg="addSp delSp modSp new mod">
        <pc:chgData name="Inês Cadete Inácio" userId="f4390297-6055-4697-8b94-884070a85860" providerId="ADAL" clId="{0D87161F-4881-4E2F-8823-CF6D5E6E21F5}" dt="2024-12-02T15:56:13.918" v="2334" actId="1076"/>
        <pc:sldMkLst>
          <pc:docMk/>
          <pc:sldMk cId="3342666522" sldId="428"/>
        </pc:sldMkLst>
        <pc:spChg chg="del">
          <ac:chgData name="Inês Cadete Inácio" userId="f4390297-6055-4697-8b94-884070a85860" providerId="ADAL" clId="{0D87161F-4881-4E2F-8823-CF6D5E6E21F5}" dt="2024-12-02T14:46:30.483" v="301" actId="478"/>
          <ac:spMkLst>
            <pc:docMk/>
            <pc:sldMk cId="3342666522" sldId="428"/>
            <ac:spMk id="2" creationId="{445448C6-F67B-BE85-B6E8-8969405C2A61}"/>
          </ac:spMkLst>
        </pc:spChg>
        <pc:spChg chg="del">
          <ac:chgData name="Inês Cadete Inácio" userId="f4390297-6055-4697-8b94-884070a85860" providerId="ADAL" clId="{0D87161F-4881-4E2F-8823-CF6D5E6E21F5}" dt="2024-12-02T14:46:30.483" v="301" actId="478"/>
          <ac:spMkLst>
            <pc:docMk/>
            <pc:sldMk cId="3342666522" sldId="428"/>
            <ac:spMk id="3" creationId="{21645CBE-275F-B530-81D6-0D4B60F2FCBC}"/>
          </ac:spMkLst>
        </pc:spChg>
        <pc:spChg chg="add mod">
          <ac:chgData name="Inês Cadete Inácio" userId="f4390297-6055-4697-8b94-884070a85860" providerId="ADAL" clId="{0D87161F-4881-4E2F-8823-CF6D5E6E21F5}" dt="2024-12-02T15:56:06.667" v="2332" actId="1076"/>
          <ac:spMkLst>
            <pc:docMk/>
            <pc:sldMk cId="3342666522" sldId="428"/>
            <ac:spMk id="4" creationId="{DA1D045D-E0B4-881C-A489-8084A6D92FC8}"/>
          </ac:spMkLst>
        </pc:spChg>
        <pc:spChg chg="add del mod">
          <ac:chgData name="Inês Cadete Inácio" userId="f4390297-6055-4697-8b94-884070a85860" providerId="ADAL" clId="{0D87161F-4881-4E2F-8823-CF6D5E6E21F5}" dt="2024-12-02T14:58:43.344" v="729" actId="478"/>
          <ac:spMkLst>
            <pc:docMk/>
            <pc:sldMk cId="3342666522" sldId="428"/>
            <ac:spMk id="7" creationId="{4BFE9E3D-1C55-6691-FE2B-FA10884FA590}"/>
          </ac:spMkLst>
        </pc:spChg>
        <pc:spChg chg="add del mod">
          <ac:chgData name="Inês Cadete Inácio" userId="f4390297-6055-4697-8b94-884070a85860" providerId="ADAL" clId="{0D87161F-4881-4E2F-8823-CF6D5E6E21F5}" dt="2024-12-02T14:58:43.344" v="729" actId="478"/>
          <ac:spMkLst>
            <pc:docMk/>
            <pc:sldMk cId="3342666522" sldId="428"/>
            <ac:spMk id="8" creationId="{88824839-F4C7-ECA7-FD54-6A2652F27F57}"/>
          </ac:spMkLst>
        </pc:spChg>
        <pc:spChg chg="add mod">
          <ac:chgData name="Inês Cadete Inácio" userId="f4390297-6055-4697-8b94-884070a85860" providerId="ADAL" clId="{0D87161F-4881-4E2F-8823-CF6D5E6E21F5}" dt="2024-12-02T14:48:54.770" v="665"/>
          <ac:spMkLst>
            <pc:docMk/>
            <pc:sldMk cId="3342666522" sldId="428"/>
            <ac:spMk id="9" creationId="{627FC87E-208E-2EA3-C817-7B4D5C32BA33}"/>
          </ac:spMkLst>
        </pc:spChg>
        <pc:spChg chg="add del mod">
          <ac:chgData name="Inês Cadete Inácio" userId="f4390297-6055-4697-8b94-884070a85860" providerId="ADAL" clId="{0D87161F-4881-4E2F-8823-CF6D5E6E21F5}" dt="2024-12-02T14:58:43.344" v="729" actId="478"/>
          <ac:spMkLst>
            <pc:docMk/>
            <pc:sldMk cId="3342666522" sldId="428"/>
            <ac:spMk id="11" creationId="{65916A61-B1C2-C173-4785-EFC7F2EA1F79}"/>
          </ac:spMkLst>
        </pc:spChg>
        <pc:spChg chg="add mod">
          <ac:chgData name="Inês Cadete Inácio" userId="f4390297-6055-4697-8b94-884070a85860" providerId="ADAL" clId="{0D87161F-4881-4E2F-8823-CF6D5E6E21F5}" dt="2024-12-02T14:58:43.646" v="730"/>
          <ac:spMkLst>
            <pc:docMk/>
            <pc:sldMk cId="3342666522" sldId="428"/>
            <ac:spMk id="14" creationId="{016ACB65-B69B-5B3A-AD4F-20C30D16250B}"/>
          </ac:spMkLst>
        </pc:spChg>
        <pc:spChg chg="add mod">
          <ac:chgData name="Inês Cadete Inácio" userId="f4390297-6055-4697-8b94-884070a85860" providerId="ADAL" clId="{0D87161F-4881-4E2F-8823-CF6D5E6E21F5}" dt="2024-12-02T14:58:43.646" v="730"/>
          <ac:spMkLst>
            <pc:docMk/>
            <pc:sldMk cId="3342666522" sldId="428"/>
            <ac:spMk id="15" creationId="{8859DF86-ACE0-33CF-ED31-04AEEF0BF157}"/>
          </ac:spMkLst>
        </pc:spChg>
        <pc:spChg chg="add mod">
          <ac:chgData name="Inês Cadete Inácio" userId="f4390297-6055-4697-8b94-884070a85860" providerId="ADAL" clId="{0D87161F-4881-4E2F-8823-CF6D5E6E21F5}" dt="2024-12-02T14:58:43.646" v="730"/>
          <ac:spMkLst>
            <pc:docMk/>
            <pc:sldMk cId="3342666522" sldId="428"/>
            <ac:spMk id="17" creationId="{C599DE31-B5FF-0CC8-7C4B-D96057CDD8FA}"/>
          </ac:spMkLst>
        </pc:spChg>
        <pc:spChg chg="add mod">
          <ac:chgData name="Inês Cadete Inácio" userId="f4390297-6055-4697-8b94-884070a85860" providerId="ADAL" clId="{0D87161F-4881-4E2F-8823-CF6D5E6E21F5}" dt="2024-12-02T15:56:10.026" v="2333" actId="1076"/>
          <ac:spMkLst>
            <pc:docMk/>
            <pc:sldMk cId="3342666522" sldId="428"/>
            <ac:spMk id="18" creationId="{52BAFF80-DF1D-6603-33AC-83BBD27D32CC}"/>
          </ac:spMkLst>
        </pc:spChg>
        <pc:spChg chg="add mod">
          <ac:chgData name="Inês Cadete Inácio" userId="f4390297-6055-4697-8b94-884070a85860" providerId="ADAL" clId="{0D87161F-4881-4E2F-8823-CF6D5E6E21F5}" dt="2024-12-02T15:56:13.918" v="2334" actId="1076"/>
          <ac:spMkLst>
            <pc:docMk/>
            <pc:sldMk cId="3342666522" sldId="428"/>
            <ac:spMk id="20" creationId="{5766F722-5908-140E-399A-FACA637AEAAA}"/>
          </ac:spMkLst>
        </pc:spChg>
        <pc:picChg chg="add del mod">
          <ac:chgData name="Inês Cadete Inácio" userId="f4390297-6055-4697-8b94-884070a85860" providerId="ADAL" clId="{0D87161F-4881-4E2F-8823-CF6D5E6E21F5}" dt="2024-12-02T14:58:43.344" v="729" actId="478"/>
          <ac:picMkLst>
            <pc:docMk/>
            <pc:sldMk cId="3342666522" sldId="428"/>
            <ac:picMk id="5" creationId="{1700C0FA-EE3C-1DB3-C3EE-86B64711C390}"/>
          </ac:picMkLst>
        </pc:picChg>
        <pc:picChg chg="add del mod">
          <ac:chgData name="Inês Cadete Inácio" userId="f4390297-6055-4697-8b94-884070a85860" providerId="ADAL" clId="{0D87161F-4881-4E2F-8823-CF6D5E6E21F5}" dt="2024-12-02T14:58:43.344" v="729" actId="478"/>
          <ac:picMkLst>
            <pc:docMk/>
            <pc:sldMk cId="3342666522" sldId="428"/>
            <ac:picMk id="6" creationId="{DFD51523-B930-BE14-28FB-818E5AF19FFE}"/>
          </ac:picMkLst>
        </pc:picChg>
        <pc:picChg chg="add del mod">
          <ac:chgData name="Inês Cadete Inácio" userId="f4390297-6055-4697-8b94-884070a85860" providerId="ADAL" clId="{0D87161F-4881-4E2F-8823-CF6D5E6E21F5}" dt="2024-12-02T14:58:43.344" v="729" actId="478"/>
          <ac:picMkLst>
            <pc:docMk/>
            <pc:sldMk cId="3342666522" sldId="428"/>
            <ac:picMk id="10" creationId="{E1C0C4FD-938F-E5FA-BE17-CF8EA6FDEE53}"/>
          </ac:picMkLst>
        </pc:picChg>
        <pc:picChg chg="add mod">
          <ac:chgData name="Inês Cadete Inácio" userId="f4390297-6055-4697-8b94-884070a85860" providerId="ADAL" clId="{0D87161F-4881-4E2F-8823-CF6D5E6E21F5}" dt="2024-12-02T14:58:43.646" v="730"/>
          <ac:picMkLst>
            <pc:docMk/>
            <pc:sldMk cId="3342666522" sldId="428"/>
            <ac:picMk id="12" creationId="{ACF8A856-AA25-4504-DC16-AAD041FE8761}"/>
          </ac:picMkLst>
        </pc:picChg>
        <pc:picChg chg="add mod">
          <ac:chgData name="Inês Cadete Inácio" userId="f4390297-6055-4697-8b94-884070a85860" providerId="ADAL" clId="{0D87161F-4881-4E2F-8823-CF6D5E6E21F5}" dt="2024-12-02T14:58:43.646" v="730"/>
          <ac:picMkLst>
            <pc:docMk/>
            <pc:sldMk cId="3342666522" sldId="428"/>
            <ac:picMk id="13" creationId="{22391003-6199-A3B4-1AC2-1D872AB867BA}"/>
          </ac:picMkLst>
        </pc:picChg>
        <pc:picChg chg="add mod">
          <ac:chgData name="Inês Cadete Inácio" userId="f4390297-6055-4697-8b94-884070a85860" providerId="ADAL" clId="{0D87161F-4881-4E2F-8823-CF6D5E6E21F5}" dt="2024-12-02T14:58:43.646" v="730"/>
          <ac:picMkLst>
            <pc:docMk/>
            <pc:sldMk cId="3342666522" sldId="428"/>
            <ac:picMk id="16" creationId="{B9B92CBE-5C8E-BB3D-A8C5-A237045E7623}"/>
          </ac:picMkLst>
        </pc:picChg>
      </pc:sldChg>
      <pc:sldChg chg="delSp new del mod">
        <pc:chgData name="Inês Cadete Inácio" userId="f4390297-6055-4697-8b94-884070a85860" providerId="ADAL" clId="{0D87161F-4881-4E2F-8823-CF6D5E6E21F5}" dt="2024-12-02T15:04:05.773" v="1047" actId="47"/>
        <pc:sldMkLst>
          <pc:docMk/>
          <pc:sldMk cId="2518334978" sldId="429"/>
        </pc:sldMkLst>
        <pc:spChg chg="del">
          <ac:chgData name="Inês Cadete Inácio" userId="f4390297-6055-4697-8b94-884070a85860" providerId="ADAL" clId="{0D87161F-4881-4E2F-8823-CF6D5E6E21F5}" dt="2024-12-02T15:04:01.727" v="1045" actId="478"/>
          <ac:spMkLst>
            <pc:docMk/>
            <pc:sldMk cId="2518334978" sldId="429"/>
            <ac:spMk id="2" creationId="{97A25DE0-CA27-9A1F-E604-BE7BCAA5C69B}"/>
          </ac:spMkLst>
        </pc:spChg>
        <pc:spChg chg="del">
          <ac:chgData name="Inês Cadete Inácio" userId="f4390297-6055-4697-8b94-884070a85860" providerId="ADAL" clId="{0D87161F-4881-4E2F-8823-CF6D5E6E21F5}" dt="2024-12-02T15:04:01.727" v="1045" actId="478"/>
          <ac:spMkLst>
            <pc:docMk/>
            <pc:sldMk cId="2518334978" sldId="429"/>
            <ac:spMk id="3" creationId="{4BD3A6B0-68A4-E536-6A5D-D8F3E5C78EE5}"/>
          </ac:spMkLst>
        </pc:spChg>
      </pc:sldChg>
      <pc:sldChg chg="addSp modSp add mod">
        <pc:chgData name="Inês Cadete Inácio" userId="f4390297-6055-4697-8b94-884070a85860" providerId="ADAL" clId="{0D87161F-4881-4E2F-8823-CF6D5E6E21F5}" dt="2024-12-02T15:13:16.859" v="1156" actId="14100"/>
        <pc:sldMkLst>
          <pc:docMk/>
          <pc:sldMk cId="2211076486" sldId="430"/>
        </pc:sldMkLst>
        <pc:spChg chg="mod">
          <ac:chgData name="Inês Cadete Inácio" userId="f4390297-6055-4697-8b94-884070a85860" providerId="ADAL" clId="{0D87161F-4881-4E2F-8823-CF6D5E6E21F5}" dt="2024-12-02T15:04:08.249" v="1048" actId="20577"/>
          <ac:spMkLst>
            <pc:docMk/>
            <pc:sldMk cId="2211076486" sldId="430"/>
            <ac:spMk id="19" creationId="{6EF091E4-3674-E7BA-F748-4CB61A5A8109}"/>
          </ac:spMkLst>
        </pc:spChg>
        <pc:picChg chg="add mod">
          <ac:chgData name="Inês Cadete Inácio" userId="f4390297-6055-4697-8b94-884070a85860" providerId="ADAL" clId="{0D87161F-4881-4E2F-8823-CF6D5E6E21F5}" dt="2024-12-02T15:13:16.859" v="1156" actId="14100"/>
          <ac:picMkLst>
            <pc:docMk/>
            <pc:sldMk cId="2211076486" sldId="430"/>
            <ac:picMk id="3" creationId="{7A213D17-8F75-B7A2-0BE4-1CF27FA3059B}"/>
          </ac:picMkLst>
        </pc:picChg>
      </pc:sldChg>
      <pc:sldChg chg="new del">
        <pc:chgData name="Inês Cadete Inácio" userId="f4390297-6055-4697-8b94-884070a85860" providerId="ADAL" clId="{0D87161F-4881-4E2F-8823-CF6D5E6E21F5}" dt="2024-12-02T15:05:27.400" v="1064" actId="47"/>
        <pc:sldMkLst>
          <pc:docMk/>
          <pc:sldMk cId="960648373" sldId="431"/>
        </pc:sldMkLst>
      </pc:sldChg>
      <pc:sldChg chg="addSp delSp modSp add mod">
        <pc:chgData name="Inês Cadete Inácio" userId="f4390297-6055-4697-8b94-884070a85860" providerId="ADAL" clId="{0D87161F-4881-4E2F-8823-CF6D5E6E21F5}" dt="2024-12-02T17:02:57.043" v="2747" actId="1076"/>
        <pc:sldMkLst>
          <pc:docMk/>
          <pc:sldMk cId="3084622148" sldId="432"/>
        </pc:sldMkLst>
        <pc:spChg chg="add mod">
          <ac:chgData name="Inês Cadete Inácio" userId="f4390297-6055-4697-8b94-884070a85860" providerId="ADAL" clId="{0D87161F-4881-4E2F-8823-CF6D5E6E21F5}" dt="2024-12-02T15:05:46.247" v="1066"/>
          <ac:spMkLst>
            <pc:docMk/>
            <pc:sldMk cId="3084622148" sldId="432"/>
            <ac:spMk id="3" creationId="{7B162357-736E-D865-F13E-7B8A16D2AD50}"/>
          </ac:spMkLst>
        </pc:spChg>
        <pc:spChg chg="add mod">
          <ac:chgData name="Inês Cadete Inácio" userId="f4390297-6055-4697-8b94-884070a85860" providerId="ADAL" clId="{0D87161F-4881-4E2F-8823-CF6D5E6E21F5}" dt="2024-12-02T15:05:46.247" v="1066"/>
          <ac:spMkLst>
            <pc:docMk/>
            <pc:sldMk cId="3084622148" sldId="432"/>
            <ac:spMk id="4" creationId="{32C96DBB-76FF-A7FA-3116-9DC475ECCC63}"/>
          </ac:spMkLst>
        </pc:spChg>
        <pc:spChg chg="add mod">
          <ac:chgData name="Inês Cadete Inácio" userId="f4390297-6055-4697-8b94-884070a85860" providerId="ADAL" clId="{0D87161F-4881-4E2F-8823-CF6D5E6E21F5}" dt="2024-12-02T15:05:46.247" v="1066"/>
          <ac:spMkLst>
            <pc:docMk/>
            <pc:sldMk cId="3084622148" sldId="432"/>
            <ac:spMk id="5" creationId="{87F66D63-6800-3800-105A-2CFC6C7F469D}"/>
          </ac:spMkLst>
        </pc:spChg>
        <pc:spChg chg="add mod">
          <ac:chgData name="Inês Cadete Inácio" userId="f4390297-6055-4697-8b94-884070a85860" providerId="ADAL" clId="{0D87161F-4881-4E2F-8823-CF6D5E6E21F5}" dt="2024-12-02T17:02:57.043" v="2747" actId="1076"/>
          <ac:spMkLst>
            <pc:docMk/>
            <pc:sldMk cId="3084622148" sldId="432"/>
            <ac:spMk id="7" creationId="{DA28F37F-F6CB-C008-B113-1CE1957FA023}"/>
          </ac:spMkLst>
        </pc:spChg>
        <pc:spChg chg="add mod">
          <ac:chgData name="Inês Cadete Inácio" userId="f4390297-6055-4697-8b94-884070a85860" providerId="ADAL" clId="{0D87161F-4881-4E2F-8823-CF6D5E6E21F5}" dt="2024-12-02T16:46:21.840" v="2600" actId="404"/>
          <ac:spMkLst>
            <pc:docMk/>
            <pc:sldMk cId="3084622148" sldId="432"/>
            <ac:spMk id="11" creationId="{23FBBCF7-0281-CE9A-8166-4E322B315F15}"/>
          </ac:spMkLst>
        </pc:spChg>
        <pc:spChg chg="del mod">
          <ac:chgData name="Inês Cadete Inácio" userId="f4390297-6055-4697-8b94-884070a85860" providerId="ADAL" clId="{0D87161F-4881-4E2F-8823-CF6D5E6E21F5}" dt="2024-12-02T15:06:25.182" v="1080" actId="478"/>
          <ac:spMkLst>
            <pc:docMk/>
            <pc:sldMk cId="3084622148" sldId="432"/>
            <ac:spMk id="24" creationId="{A817E85B-EBD0-42DD-2AC7-3303CD1C1993}"/>
          </ac:spMkLst>
        </pc:spChg>
        <pc:spChg chg="del">
          <ac:chgData name="Inês Cadete Inácio" userId="f4390297-6055-4697-8b94-884070a85860" providerId="ADAL" clId="{0D87161F-4881-4E2F-8823-CF6D5E6E21F5}" dt="2024-12-02T15:05:24.535" v="1063" actId="478"/>
          <ac:spMkLst>
            <pc:docMk/>
            <pc:sldMk cId="3084622148" sldId="432"/>
            <ac:spMk id="26" creationId="{A9C6EE23-4E47-8729-4FE0-E79154D3E780}"/>
          </ac:spMkLst>
        </pc:spChg>
        <pc:spChg chg="del">
          <ac:chgData name="Inês Cadete Inácio" userId="f4390297-6055-4697-8b94-884070a85860" providerId="ADAL" clId="{0D87161F-4881-4E2F-8823-CF6D5E6E21F5}" dt="2024-12-02T15:05:24.535" v="1063" actId="478"/>
          <ac:spMkLst>
            <pc:docMk/>
            <pc:sldMk cId="3084622148" sldId="432"/>
            <ac:spMk id="27" creationId="{ADD87253-1E78-936F-FA47-922229FCE2DC}"/>
          </ac:spMkLst>
        </pc:spChg>
        <pc:spChg chg="del">
          <ac:chgData name="Inês Cadete Inácio" userId="f4390297-6055-4697-8b94-884070a85860" providerId="ADAL" clId="{0D87161F-4881-4E2F-8823-CF6D5E6E21F5}" dt="2024-12-02T15:05:24.535" v="1063" actId="478"/>
          <ac:spMkLst>
            <pc:docMk/>
            <pc:sldMk cId="3084622148" sldId="432"/>
            <ac:spMk id="30" creationId="{4D84ADC2-B83C-FA0A-4A74-41722983D734}"/>
          </ac:spMkLst>
        </pc:spChg>
        <pc:grpChg chg="del">
          <ac:chgData name="Inês Cadete Inácio" userId="f4390297-6055-4697-8b94-884070a85860" providerId="ADAL" clId="{0D87161F-4881-4E2F-8823-CF6D5E6E21F5}" dt="2024-12-02T15:05:24.535" v="1063" actId="478"/>
          <ac:grpSpMkLst>
            <pc:docMk/>
            <pc:sldMk cId="3084622148" sldId="432"/>
            <ac:grpSpMk id="28" creationId="{C2C80FDC-F6FC-391B-3B09-02670250BCF4}"/>
          </ac:grpSpMkLst>
        </pc:grpChg>
        <pc:graphicFrameChg chg="add mod">
          <ac:chgData name="Inês Cadete Inácio" userId="f4390297-6055-4697-8b94-884070a85860" providerId="ADAL" clId="{0D87161F-4881-4E2F-8823-CF6D5E6E21F5}" dt="2024-12-02T15:05:43.931" v="1065"/>
          <ac:graphicFrameMkLst>
            <pc:docMk/>
            <pc:sldMk cId="3084622148" sldId="432"/>
            <ac:graphicFrameMk id="2" creationId="{45422C9B-5A3F-0F81-8B90-287A65BB3491}"/>
          </ac:graphicFrameMkLst>
        </pc:graphicFrameChg>
        <pc:graphicFrameChg chg="add mod modGraphic">
          <ac:chgData name="Inês Cadete Inácio" userId="f4390297-6055-4697-8b94-884070a85860" providerId="ADAL" clId="{0D87161F-4881-4E2F-8823-CF6D5E6E21F5}" dt="2024-12-02T16:46:26.055" v="2601" actId="1076"/>
          <ac:graphicFrameMkLst>
            <pc:docMk/>
            <pc:sldMk cId="3084622148" sldId="432"/>
            <ac:graphicFrameMk id="9" creationId="{A3490A3D-3F1D-F8EA-C7CB-CB15FC052A65}"/>
          </ac:graphicFrameMkLst>
        </pc:graphicFrameChg>
        <pc:picChg chg="del">
          <ac:chgData name="Inês Cadete Inácio" userId="f4390297-6055-4697-8b94-884070a85860" providerId="ADAL" clId="{0D87161F-4881-4E2F-8823-CF6D5E6E21F5}" dt="2024-12-02T15:05:24.535" v="1063" actId="478"/>
          <ac:picMkLst>
            <pc:docMk/>
            <pc:sldMk cId="3084622148" sldId="432"/>
            <ac:picMk id="1025" creationId="{8B3475A2-A140-9991-B2C3-84DBF13A50DF}"/>
          </ac:picMkLst>
        </pc:picChg>
        <pc:picChg chg="del">
          <ac:chgData name="Inês Cadete Inácio" userId="f4390297-6055-4697-8b94-884070a85860" providerId="ADAL" clId="{0D87161F-4881-4E2F-8823-CF6D5E6E21F5}" dt="2024-12-02T15:05:24.535" v="1063" actId="478"/>
          <ac:picMkLst>
            <pc:docMk/>
            <pc:sldMk cId="3084622148" sldId="432"/>
            <ac:picMk id="1026" creationId="{29A5ED6C-AE70-6EE8-3C28-4C046691F1A7}"/>
          </ac:picMkLst>
        </pc:picChg>
      </pc:sldChg>
      <pc:sldChg chg="addSp delSp modSp new mod">
        <pc:chgData name="Inês Cadete Inácio" userId="f4390297-6055-4697-8b94-884070a85860" providerId="ADAL" clId="{0D87161F-4881-4E2F-8823-CF6D5E6E21F5}" dt="2024-12-02T17:04:31.144" v="2749" actId="5736"/>
        <pc:sldMkLst>
          <pc:docMk/>
          <pc:sldMk cId="3903133310" sldId="433"/>
        </pc:sldMkLst>
        <pc:spChg chg="del">
          <ac:chgData name="Inês Cadete Inácio" userId="f4390297-6055-4697-8b94-884070a85860" providerId="ADAL" clId="{0D87161F-4881-4E2F-8823-CF6D5E6E21F5}" dt="2024-12-02T15:22:55.742" v="1293" actId="478"/>
          <ac:spMkLst>
            <pc:docMk/>
            <pc:sldMk cId="3903133310" sldId="433"/>
            <ac:spMk id="2" creationId="{5B11A9E2-20A0-977B-9405-32699BABCBD1}"/>
          </ac:spMkLst>
        </pc:spChg>
        <pc:spChg chg="del">
          <ac:chgData name="Inês Cadete Inácio" userId="f4390297-6055-4697-8b94-884070a85860" providerId="ADAL" clId="{0D87161F-4881-4E2F-8823-CF6D5E6E21F5}" dt="2024-12-02T15:22:55.742" v="1293" actId="478"/>
          <ac:spMkLst>
            <pc:docMk/>
            <pc:sldMk cId="3903133310" sldId="433"/>
            <ac:spMk id="3" creationId="{BF303FF7-C19D-CD31-252C-F05643FC6C77}"/>
          </ac:spMkLst>
        </pc:spChg>
        <pc:spChg chg="add mod">
          <ac:chgData name="Inês Cadete Inácio" userId="f4390297-6055-4697-8b94-884070a85860" providerId="ADAL" clId="{0D87161F-4881-4E2F-8823-CF6D5E6E21F5}" dt="2024-12-02T15:22:59.776" v="1294"/>
          <ac:spMkLst>
            <pc:docMk/>
            <pc:sldMk cId="3903133310" sldId="433"/>
            <ac:spMk id="4" creationId="{5ED79263-E55A-F308-32BB-318C4909B88F}"/>
          </ac:spMkLst>
        </pc:spChg>
        <pc:spChg chg="mod">
          <ac:chgData name="Inês Cadete Inácio" userId="f4390297-6055-4697-8b94-884070a85860" providerId="ADAL" clId="{0D87161F-4881-4E2F-8823-CF6D5E6E21F5}" dt="2024-12-02T15:22:59.776" v="1294"/>
          <ac:spMkLst>
            <pc:docMk/>
            <pc:sldMk cId="3903133310" sldId="433"/>
            <ac:spMk id="7" creationId="{135FFA53-A700-7BAC-F6E6-019BAB4C09E9}"/>
          </ac:spMkLst>
        </pc:spChg>
        <pc:spChg chg="mod">
          <ac:chgData name="Inês Cadete Inácio" userId="f4390297-6055-4697-8b94-884070a85860" providerId="ADAL" clId="{0D87161F-4881-4E2F-8823-CF6D5E6E21F5}" dt="2024-12-02T15:22:59.776" v="1294"/>
          <ac:spMkLst>
            <pc:docMk/>
            <pc:sldMk cId="3903133310" sldId="433"/>
            <ac:spMk id="8" creationId="{2920B46A-7840-665A-6FC3-71138068D6BC}"/>
          </ac:spMkLst>
        </pc:spChg>
        <pc:spChg chg="add mod">
          <ac:chgData name="Inês Cadete Inácio" userId="f4390297-6055-4697-8b94-884070a85860" providerId="ADAL" clId="{0D87161F-4881-4E2F-8823-CF6D5E6E21F5}" dt="2024-12-02T15:23:11.316" v="1299" actId="1076"/>
          <ac:spMkLst>
            <pc:docMk/>
            <pc:sldMk cId="3903133310" sldId="433"/>
            <ac:spMk id="11" creationId="{C3E42559-5CAF-D13A-66D3-015B79CC3607}"/>
          </ac:spMkLst>
        </pc:spChg>
        <pc:spChg chg="add del mod">
          <ac:chgData name="Inês Cadete Inácio" userId="f4390297-6055-4697-8b94-884070a85860" providerId="ADAL" clId="{0D87161F-4881-4E2F-8823-CF6D5E6E21F5}" dt="2024-12-02T15:23:04.312" v="1295" actId="478"/>
          <ac:spMkLst>
            <pc:docMk/>
            <pc:sldMk cId="3903133310" sldId="433"/>
            <ac:spMk id="12" creationId="{29D29031-3C80-E351-50D6-75F12D6AABEC}"/>
          </ac:spMkLst>
        </pc:spChg>
        <pc:spChg chg="add del mod">
          <ac:chgData name="Inês Cadete Inácio" userId="f4390297-6055-4697-8b94-884070a85860" providerId="ADAL" clId="{0D87161F-4881-4E2F-8823-CF6D5E6E21F5}" dt="2024-12-02T15:23:08.322" v="1298" actId="478"/>
          <ac:spMkLst>
            <pc:docMk/>
            <pc:sldMk cId="3903133310" sldId="433"/>
            <ac:spMk id="14" creationId="{FCC20330-8EA4-8D30-D487-F96297309EFF}"/>
          </ac:spMkLst>
        </pc:spChg>
        <pc:spChg chg="add del mod">
          <ac:chgData name="Inês Cadete Inácio" userId="f4390297-6055-4697-8b94-884070a85860" providerId="ADAL" clId="{0D87161F-4881-4E2F-8823-CF6D5E6E21F5}" dt="2024-12-02T15:23:07.272" v="1297" actId="478"/>
          <ac:spMkLst>
            <pc:docMk/>
            <pc:sldMk cId="3903133310" sldId="433"/>
            <ac:spMk id="17" creationId="{B002C094-3559-3107-5735-C6D98712AC8E}"/>
          </ac:spMkLst>
        </pc:spChg>
        <pc:spChg chg="add del mod">
          <ac:chgData name="Inês Cadete Inácio" userId="f4390297-6055-4697-8b94-884070a85860" providerId="ADAL" clId="{0D87161F-4881-4E2F-8823-CF6D5E6E21F5}" dt="2024-12-02T15:23:07.272" v="1297" actId="478"/>
          <ac:spMkLst>
            <pc:docMk/>
            <pc:sldMk cId="3903133310" sldId="433"/>
            <ac:spMk id="18" creationId="{BC8FEF84-AF1E-017E-FB78-F2DFF996F5C5}"/>
          </ac:spMkLst>
        </pc:spChg>
        <pc:spChg chg="add del mod">
          <ac:chgData name="Inês Cadete Inácio" userId="f4390297-6055-4697-8b94-884070a85860" providerId="ADAL" clId="{0D87161F-4881-4E2F-8823-CF6D5E6E21F5}" dt="2024-12-02T15:23:07.272" v="1297" actId="478"/>
          <ac:spMkLst>
            <pc:docMk/>
            <pc:sldMk cId="3903133310" sldId="433"/>
            <ac:spMk id="19" creationId="{D4ECC693-A10F-6C9F-BA5D-CC96C923FAB2}"/>
          </ac:spMkLst>
        </pc:spChg>
        <pc:spChg chg="add del mod">
          <ac:chgData name="Inês Cadete Inácio" userId="f4390297-6055-4697-8b94-884070a85860" providerId="ADAL" clId="{0D87161F-4881-4E2F-8823-CF6D5E6E21F5}" dt="2024-12-02T15:25:17.262" v="1404" actId="478"/>
          <ac:spMkLst>
            <pc:docMk/>
            <pc:sldMk cId="3903133310" sldId="433"/>
            <ac:spMk id="20" creationId="{F925D306-0B7C-A8AF-B0BF-3C258D6519EF}"/>
          </ac:spMkLst>
        </pc:spChg>
        <pc:spChg chg="add del mod">
          <ac:chgData name="Inês Cadete Inácio" userId="f4390297-6055-4697-8b94-884070a85860" providerId="ADAL" clId="{0D87161F-4881-4E2F-8823-CF6D5E6E21F5}" dt="2024-12-02T15:25:18.392" v="1405" actId="478"/>
          <ac:spMkLst>
            <pc:docMk/>
            <pc:sldMk cId="3903133310" sldId="433"/>
            <ac:spMk id="21" creationId="{30FEA193-7719-4AF5-6A53-E4EAFE1788D5}"/>
          </ac:spMkLst>
        </pc:spChg>
        <pc:spChg chg="add mod">
          <ac:chgData name="Inês Cadete Inácio" userId="f4390297-6055-4697-8b94-884070a85860" providerId="ADAL" clId="{0D87161F-4881-4E2F-8823-CF6D5E6E21F5}" dt="2024-12-02T17:00:38.147" v="2676" actId="27636"/>
          <ac:spMkLst>
            <pc:docMk/>
            <pc:sldMk cId="3903133310" sldId="433"/>
            <ac:spMk id="23" creationId="{D6E400AD-4D21-502F-9F82-692EC10376C3}"/>
          </ac:spMkLst>
        </pc:spChg>
        <pc:grpChg chg="add del mod">
          <ac:chgData name="Inês Cadete Inácio" userId="f4390297-6055-4697-8b94-884070a85860" providerId="ADAL" clId="{0D87161F-4881-4E2F-8823-CF6D5E6E21F5}" dt="2024-12-02T15:23:07.272" v="1297" actId="478"/>
          <ac:grpSpMkLst>
            <pc:docMk/>
            <pc:sldMk cId="3903133310" sldId="433"/>
            <ac:grpSpMk id="5" creationId="{85669D92-386F-3EF1-B685-7F44351EE2F0}"/>
          </ac:grpSpMkLst>
        </pc:grpChg>
        <pc:graphicFrameChg chg="add mod modGraphic">
          <ac:chgData name="Inês Cadete Inácio" userId="f4390297-6055-4697-8b94-884070a85860" providerId="ADAL" clId="{0D87161F-4881-4E2F-8823-CF6D5E6E21F5}" dt="2024-12-02T17:04:31.144" v="2749" actId="5736"/>
          <ac:graphicFrameMkLst>
            <pc:docMk/>
            <pc:sldMk cId="3903133310" sldId="433"/>
            <ac:graphicFrameMk id="22" creationId="{17C202D8-FD06-A533-ECBA-5764664CD9F8}"/>
          </ac:graphicFrameMkLst>
        </pc:graphicFrameChg>
        <pc:picChg chg="add">
          <ac:chgData name="Inês Cadete Inácio" userId="f4390297-6055-4697-8b94-884070a85860" providerId="ADAL" clId="{0D87161F-4881-4E2F-8823-CF6D5E6E21F5}" dt="2024-12-02T17:04:10.497" v="2748" actId="22"/>
          <ac:picMkLst>
            <pc:docMk/>
            <pc:sldMk cId="3903133310" sldId="433"/>
            <ac:picMk id="3" creationId="{D7ABBFCA-06F6-BD39-F8CF-9A0D2B606566}"/>
          </ac:picMkLst>
        </pc:picChg>
        <pc:picChg chg="mod">
          <ac:chgData name="Inês Cadete Inácio" userId="f4390297-6055-4697-8b94-884070a85860" providerId="ADAL" clId="{0D87161F-4881-4E2F-8823-CF6D5E6E21F5}" dt="2024-12-02T15:22:59.776" v="1294"/>
          <ac:picMkLst>
            <pc:docMk/>
            <pc:sldMk cId="3903133310" sldId="433"/>
            <ac:picMk id="6" creationId="{97D607AF-99B4-4AFB-F193-EA85CD3F2B27}"/>
          </ac:picMkLst>
        </pc:picChg>
        <pc:picChg chg="add mod">
          <ac:chgData name="Inês Cadete Inácio" userId="f4390297-6055-4697-8b94-884070a85860" providerId="ADAL" clId="{0D87161F-4881-4E2F-8823-CF6D5E6E21F5}" dt="2024-12-02T16:21:50.366" v="2447" actId="1076"/>
          <ac:picMkLst>
            <pc:docMk/>
            <pc:sldMk cId="3903133310" sldId="433"/>
            <ac:picMk id="9" creationId="{0BC77EE7-D7A4-6ADB-68D2-17A5DDA76CFA}"/>
          </ac:picMkLst>
        </pc:picChg>
        <pc:picChg chg="add mod">
          <ac:chgData name="Inês Cadete Inácio" userId="f4390297-6055-4697-8b94-884070a85860" providerId="ADAL" clId="{0D87161F-4881-4E2F-8823-CF6D5E6E21F5}" dt="2024-12-02T16:21:50.366" v="2447" actId="1076"/>
          <ac:picMkLst>
            <pc:docMk/>
            <pc:sldMk cId="3903133310" sldId="433"/>
            <ac:picMk id="10" creationId="{C57FF704-642A-0BDF-EC18-E4A493A38807}"/>
          </ac:picMkLst>
        </pc:picChg>
        <pc:picChg chg="add del mod">
          <ac:chgData name="Inês Cadete Inácio" userId="f4390297-6055-4697-8b94-884070a85860" providerId="ADAL" clId="{0D87161F-4881-4E2F-8823-CF6D5E6E21F5}" dt="2024-12-02T15:23:05.172" v="1296" actId="478"/>
          <ac:picMkLst>
            <pc:docMk/>
            <pc:sldMk cId="3903133310" sldId="433"/>
            <ac:picMk id="13" creationId="{37A8BD64-1AC6-F09A-6D3E-11332BA7B6C6}"/>
          </ac:picMkLst>
        </pc:picChg>
        <pc:picChg chg="add del mod">
          <ac:chgData name="Inês Cadete Inácio" userId="f4390297-6055-4697-8b94-884070a85860" providerId="ADAL" clId="{0D87161F-4881-4E2F-8823-CF6D5E6E21F5}" dt="2024-12-02T15:23:07.272" v="1297" actId="478"/>
          <ac:picMkLst>
            <pc:docMk/>
            <pc:sldMk cId="3903133310" sldId="433"/>
            <ac:picMk id="15" creationId="{57D1059B-B25B-A8BB-D271-91143E53F392}"/>
          </ac:picMkLst>
        </pc:picChg>
        <pc:picChg chg="add del mod">
          <ac:chgData name="Inês Cadete Inácio" userId="f4390297-6055-4697-8b94-884070a85860" providerId="ADAL" clId="{0D87161F-4881-4E2F-8823-CF6D5E6E21F5}" dt="2024-12-02T15:23:07.272" v="1297" actId="478"/>
          <ac:picMkLst>
            <pc:docMk/>
            <pc:sldMk cId="3903133310" sldId="433"/>
            <ac:picMk id="16" creationId="{7AFE2A48-9DE2-09C2-9187-A9CBBF6DDD8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na de 3 Imag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07336" y="1659795"/>
            <a:ext cx="9801224" cy="1837801"/>
          </a:xfrm>
        </p:spPr>
        <p:txBody>
          <a:bodyPr>
            <a:normAutofit fontScale="90000"/>
          </a:bodyPr>
          <a:lstStyle/>
          <a:p>
            <a:pPr algn="r">
              <a:lnSpc>
                <a:spcPct val="150000"/>
              </a:lnSpc>
            </a:pPr>
            <a:r>
              <a:rPr lang="pt-PT" sz="2000" b="1" dirty="0"/>
              <a:t>MUNICÍPIO DE LEIRIA</a:t>
            </a:r>
            <a:br>
              <a:rPr lang="pt-PT" sz="3600" dirty="0"/>
            </a:br>
            <a:r>
              <a:rPr lang="pt-PT" sz="3600" dirty="0"/>
              <a:t>REABILITAÇÃO DE 35 HABITAÇÕES SOCIAIS</a:t>
            </a:r>
            <a:br>
              <a:rPr lang="pt-PT" sz="3600" dirty="0"/>
            </a:br>
            <a:r>
              <a:rPr lang="pt-PT" sz="1600" dirty="0"/>
              <a:t>(N.º 25/2020/DICP – T – 65/2019)</a:t>
            </a:r>
            <a:br>
              <a:rPr lang="pt-PT" sz="1600" dirty="0"/>
            </a:br>
            <a:r>
              <a:rPr lang="pt-PT" sz="1600" dirty="0"/>
              <a:t>fase 4 – 2 frações – bairro dr. francisco </a:t>
            </a:r>
            <a:r>
              <a:rPr lang="pt-PT" sz="1600" dirty="0" err="1"/>
              <a:t>sá</a:t>
            </a:r>
            <a:r>
              <a:rPr lang="pt-PT" sz="1600" dirty="0"/>
              <a:t> carneiro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975" y="4521735"/>
            <a:ext cx="1654581" cy="480626"/>
          </a:xfrm>
          <a:prstGeom prst="rect">
            <a:avLst/>
          </a:prstGeom>
          <a:effectLst>
            <a:reflection blurRad="6350" stA="52000" endA="300" endPos="40000" dir="5400000" sy="-100000" algn="bl" rotWithShape="0"/>
          </a:effectLst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496" y="4585989"/>
            <a:ext cx="1857710" cy="352119"/>
          </a:xfrm>
          <a:prstGeom prst="rect">
            <a:avLst/>
          </a:prstGeom>
          <a:effectLst>
            <a:reflection stA="52000" endPos="50000" dist="254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9900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36" y="5974270"/>
            <a:ext cx="1654581" cy="480626"/>
          </a:xfrm>
          <a:prstGeom prst="rect">
            <a:avLst/>
          </a:prstGeom>
          <a:effectLst>
            <a:reflection blurRad="6350" stA="52000" endA="300" endPos="40000" dir="5400000" sy="-100000" algn="bl" rotWithShape="0"/>
          </a:effec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36" y="5437403"/>
            <a:ext cx="1665555" cy="315697"/>
          </a:xfrm>
          <a:prstGeom prst="rect">
            <a:avLst/>
          </a:prstGeom>
          <a:effectLst>
            <a:reflection stA="52000" endPos="50000" dist="25400" dir="5400000" sy="-100000" algn="bl" rotWithShape="0"/>
          </a:effectLst>
        </p:spPr>
      </p:pic>
      <p:sp>
        <p:nvSpPr>
          <p:cNvPr id="8" name="CaixaDeTexto 7"/>
          <p:cNvSpPr txBox="1"/>
          <p:nvPr/>
        </p:nvSpPr>
        <p:spPr>
          <a:xfrm>
            <a:off x="203847" y="171450"/>
            <a:ext cx="1673856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700" dirty="0"/>
              <a:t>MUNICÍPIO DE</a:t>
            </a:r>
          </a:p>
          <a:p>
            <a:pPr algn="ctr"/>
            <a:r>
              <a:rPr lang="pt-PT" sz="4000" b="1" dirty="0"/>
              <a:t>LEIRIA</a:t>
            </a: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2594782" y="823970"/>
            <a:ext cx="9203937" cy="670096"/>
          </a:xfrm>
          <a:prstGeom prst="rect">
            <a:avLst/>
          </a:prstGeom>
          <a:solidFill>
            <a:schemeClr val="bg1">
              <a:alpha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1800" b="1" dirty="0">
                <a:solidFill>
                  <a:srgbClr val="FA9706"/>
                </a:solidFill>
              </a:rPr>
              <a:t>Resumo de intervenções propostas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7388496" y="2227460"/>
            <a:ext cx="4656537" cy="3970318"/>
          </a:xfrm>
          <a:prstGeom prst="rect">
            <a:avLst/>
          </a:prstGeom>
          <a:solidFill>
            <a:schemeClr val="bg1">
              <a:alpha val="25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pt-PT" sz="1400" dirty="0"/>
              <a:t>Colocação de Exaustor na cozinha;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Colocação de Máquina de Lavar a Roupa na cozinha;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Colocação de Fogão a Gás na cozinha;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Colocação de Esquentador Ventilado de 11L a Gás na cozinha;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Colocação de ventilação forçada (VENTAX) nos </a:t>
            </a:r>
            <a:r>
              <a:rPr lang="pt-PT" sz="1400" dirty="0" err="1"/>
              <a:t>WCs</a:t>
            </a:r>
            <a:r>
              <a:rPr lang="pt-PT" sz="1400" dirty="0"/>
              <a:t>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Construção de passeios de acesso;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Colocação de novos números de polícia.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Renovação da rede de abastecimento de água;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Renovação da rede de drenagem de águas residuais;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Colocação de caleiras e tubos de queda para águas pluviais;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Renovação do Quadro elétrico principal;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Substituição da canalização interior de gás.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2594782" y="1636510"/>
            <a:ext cx="4656537" cy="4616648"/>
          </a:xfrm>
          <a:prstGeom prst="rect">
            <a:avLst/>
          </a:prstGeom>
          <a:solidFill>
            <a:schemeClr val="bg1">
              <a:alpha val="25000"/>
            </a:schemeClr>
          </a:solidFill>
        </p:spPr>
        <p:txBody>
          <a:bodyPr wrap="square">
            <a:spAutoFit/>
          </a:bodyPr>
          <a:lstStyle/>
          <a:p>
            <a:r>
              <a:rPr lang="pt-PT" sz="1600" dirty="0"/>
              <a:t>Intervenção no Interior das Frações</a:t>
            </a:r>
          </a:p>
          <a:p>
            <a:endParaRPr lang="pt-PT" sz="1400" dirty="0"/>
          </a:p>
          <a:p>
            <a:endParaRPr lang="pt-PT" sz="1400" dirty="0"/>
          </a:p>
          <a:p>
            <a:pPr marL="285750" indent="-285750">
              <a:buFontTx/>
              <a:buChar char="-"/>
            </a:pPr>
            <a:endParaRPr lang="pt-PT" sz="1400" dirty="0"/>
          </a:p>
          <a:p>
            <a:pPr marL="285750" indent="-285750">
              <a:buFontTx/>
              <a:buChar char="-"/>
            </a:pPr>
            <a:r>
              <a:rPr lang="pt-PT" sz="1400" dirty="0"/>
              <a:t>Substituição de Portas Interiores;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Colocação de novo revestimento cerâmico em paredes do WC e da cozinha e WC;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Substituição de caixilharias em todos os vãos exteriores do edifício;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Colocação de grelhas de ventilação nos vãos exteriores do edifício;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Substituição de móveis da cozinha;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Substituição de todas as louças sanitárias e torneiras;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Tratamento e pintura de paredes exteriores não revestidas a ETICS (beirados e chaminés);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Tratamento contra fissuras, bolores e salitres em todas as paredes e tetos interiores;</a:t>
            </a:r>
          </a:p>
          <a:p>
            <a:pPr marL="285750" indent="-285750">
              <a:buFontTx/>
              <a:buChar char="-"/>
            </a:pPr>
            <a:r>
              <a:rPr lang="pt-PT" sz="1400" dirty="0"/>
              <a:t>Pinturas interiores em todo o edifício (paredes e tetos);</a:t>
            </a:r>
          </a:p>
          <a:p>
            <a:pPr marL="285750" indent="-285750">
              <a:buFontTx/>
              <a:buChar char="-"/>
            </a:pPr>
            <a:endParaRPr lang="pt-PT" sz="140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8A82F18-6934-ADB6-BB87-BBCEB322DEAB}"/>
              </a:ext>
            </a:extLst>
          </p:cNvPr>
          <p:cNvSpPr txBox="1">
            <a:spLocks/>
          </p:cNvSpPr>
          <p:nvPr/>
        </p:nvSpPr>
        <p:spPr>
          <a:xfrm>
            <a:off x="146966" y="1447800"/>
            <a:ext cx="2002579" cy="670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PT" sz="1200" dirty="0"/>
              <a:t>REABILITAÇÃO DE 35 HABITAÇÕES SOCIAIS</a:t>
            </a:r>
            <a:endParaRPr lang="pt-PT" sz="1200" b="1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88F1EB9-B31E-BF2A-EE05-0C6088301EB8}"/>
              </a:ext>
            </a:extLst>
          </p:cNvPr>
          <p:cNvSpPr txBox="1">
            <a:spLocks/>
          </p:cNvSpPr>
          <p:nvPr/>
        </p:nvSpPr>
        <p:spPr>
          <a:xfrm>
            <a:off x="146967" y="2071196"/>
            <a:ext cx="2946767" cy="958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pt-PT" sz="2800" b="1" dirty="0">
                <a:solidFill>
                  <a:schemeClr val="tx1">
                    <a:lumMod val="50000"/>
                  </a:schemeClr>
                </a:solidFill>
              </a:rPr>
              <a:t>J6|J7</a:t>
            </a:r>
            <a:endParaRPr lang="pt-PT" sz="1000" b="1" dirty="0">
              <a:solidFill>
                <a:schemeClr val="tx1">
                  <a:lumMod val="50000"/>
                </a:schemeClr>
              </a:solidFill>
            </a:endParaRPr>
          </a:p>
          <a:p>
            <a:pPr algn="l">
              <a:lnSpc>
                <a:spcPct val="120000"/>
              </a:lnSpc>
            </a:pPr>
            <a:r>
              <a:rPr lang="pt-PT" sz="1000" dirty="0"/>
              <a:t>Lote 19 </a:t>
            </a:r>
          </a:p>
          <a:p>
            <a:pPr algn="l">
              <a:lnSpc>
                <a:spcPct val="120000"/>
              </a:lnSpc>
            </a:pPr>
            <a:r>
              <a:rPr lang="pt-PT" sz="900" dirty="0"/>
              <a:t>Bairro Francisco Sá CARNEIRO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946A353C-D2FE-DB88-657F-A4FAC84DE9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836" y="3159110"/>
            <a:ext cx="1585867" cy="2107018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6E1E918A-3E94-4498-36EA-913A5CB8F7F5}"/>
              </a:ext>
            </a:extLst>
          </p:cNvPr>
          <p:cNvSpPr/>
          <p:nvPr/>
        </p:nvSpPr>
        <p:spPr>
          <a:xfrm>
            <a:off x="1195603" y="3812950"/>
            <a:ext cx="55060" cy="4571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7484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03847" y="171450"/>
            <a:ext cx="1673856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700" dirty="0"/>
              <a:t>MUNICÍPIO DE</a:t>
            </a:r>
          </a:p>
          <a:p>
            <a:pPr algn="ctr"/>
            <a:r>
              <a:rPr lang="pt-PT" sz="4000" b="1" dirty="0"/>
              <a:t>LEIRIA</a:t>
            </a: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77CAE6FC-B0BA-B28B-2BBA-3E61333CD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36" y="5974270"/>
            <a:ext cx="1654581" cy="480626"/>
          </a:xfrm>
          <a:prstGeom prst="rect">
            <a:avLst/>
          </a:prstGeom>
          <a:effectLst>
            <a:reflection blurRad="6350" stA="52000" endA="300" endPos="40000" dir="5400000" sy="-100000" algn="bl" rotWithShape="0"/>
          </a:effectLst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E5B74DC0-0524-C476-A49C-AA13F80923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36" y="5437403"/>
            <a:ext cx="1665555" cy="315697"/>
          </a:xfrm>
          <a:prstGeom prst="rect">
            <a:avLst/>
          </a:prstGeom>
          <a:effectLst>
            <a:reflection stA="52000" endPos="50000" dist="25400" dir="5400000" sy="-100000" algn="bl" rotWithShape="0"/>
          </a:effectLst>
        </p:spPr>
      </p:pic>
      <p:sp>
        <p:nvSpPr>
          <p:cNvPr id="18" name="Título 1">
            <a:extLst>
              <a:ext uri="{FF2B5EF4-FFF2-40B4-BE49-F238E27FC236}">
                <a16:creationId xmlns:a16="http://schemas.microsoft.com/office/drawing/2014/main" id="{BC5F0938-4749-31CF-0A82-067EA5186C78}"/>
              </a:ext>
            </a:extLst>
          </p:cNvPr>
          <p:cNvSpPr txBox="1">
            <a:spLocks/>
          </p:cNvSpPr>
          <p:nvPr/>
        </p:nvSpPr>
        <p:spPr>
          <a:xfrm>
            <a:off x="146966" y="1447800"/>
            <a:ext cx="2002579" cy="670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PT" sz="1200" dirty="0"/>
              <a:t>REABILITAÇÃO DE 35 HABITAÇÕES SOCIAIS</a:t>
            </a:r>
            <a:endParaRPr lang="pt-PT" sz="1200" b="1" dirty="0"/>
          </a:p>
        </p:txBody>
      </p:sp>
      <p:sp>
        <p:nvSpPr>
          <p:cNvPr id="19" name="Título 1">
            <a:extLst>
              <a:ext uri="{FF2B5EF4-FFF2-40B4-BE49-F238E27FC236}">
                <a16:creationId xmlns:a16="http://schemas.microsoft.com/office/drawing/2014/main" id="{0D0019CE-AB52-2BBD-1C7A-2237D0E1CEC3}"/>
              </a:ext>
            </a:extLst>
          </p:cNvPr>
          <p:cNvSpPr txBox="1">
            <a:spLocks/>
          </p:cNvSpPr>
          <p:nvPr/>
        </p:nvSpPr>
        <p:spPr>
          <a:xfrm>
            <a:off x="146967" y="2071196"/>
            <a:ext cx="2946767" cy="958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pt-PT" sz="2800" b="1" dirty="0">
                <a:solidFill>
                  <a:schemeClr val="tx1">
                    <a:lumMod val="50000"/>
                  </a:schemeClr>
                </a:solidFill>
              </a:rPr>
              <a:t>J6</a:t>
            </a:r>
            <a:endParaRPr lang="pt-PT" sz="1000" b="1" dirty="0">
              <a:solidFill>
                <a:schemeClr val="tx1">
                  <a:lumMod val="50000"/>
                </a:schemeClr>
              </a:solidFill>
            </a:endParaRPr>
          </a:p>
          <a:p>
            <a:pPr algn="l">
              <a:lnSpc>
                <a:spcPct val="120000"/>
              </a:lnSpc>
            </a:pPr>
            <a:r>
              <a:rPr lang="pt-PT" sz="1000" dirty="0"/>
              <a:t>Lote 19 </a:t>
            </a:r>
          </a:p>
          <a:p>
            <a:pPr algn="l">
              <a:lnSpc>
                <a:spcPct val="120000"/>
              </a:lnSpc>
            </a:pPr>
            <a:r>
              <a:rPr lang="pt-PT" sz="900" dirty="0"/>
              <a:t>Bairro Francisco Sá CARNEIRO</a:t>
            </a:r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934552A0-C874-0072-32B4-F7B3865349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836" y="3159110"/>
            <a:ext cx="1585867" cy="2107018"/>
          </a:xfrm>
          <a:prstGeom prst="rect">
            <a:avLst/>
          </a:prstGeom>
        </p:spPr>
      </p:pic>
      <p:sp>
        <p:nvSpPr>
          <p:cNvPr id="21" name="Retângulo 20">
            <a:extLst>
              <a:ext uri="{FF2B5EF4-FFF2-40B4-BE49-F238E27FC236}">
                <a16:creationId xmlns:a16="http://schemas.microsoft.com/office/drawing/2014/main" id="{7000B113-7C9D-FD07-57E7-073483B7EED0}"/>
              </a:ext>
            </a:extLst>
          </p:cNvPr>
          <p:cNvSpPr/>
          <p:nvPr/>
        </p:nvSpPr>
        <p:spPr>
          <a:xfrm>
            <a:off x="1195603" y="3812950"/>
            <a:ext cx="55060" cy="4571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21189011-E91E-F9EF-1910-F2139EC691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4387" y="1044350"/>
            <a:ext cx="9353766" cy="55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97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87E48-4A58-526C-2A91-71B1BA803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>
            <a:extLst>
              <a:ext uri="{FF2B5EF4-FFF2-40B4-BE49-F238E27FC236}">
                <a16:creationId xmlns:a16="http://schemas.microsoft.com/office/drawing/2014/main" id="{31CC5CC3-B9B3-4CBE-969F-623330824E58}"/>
              </a:ext>
            </a:extLst>
          </p:cNvPr>
          <p:cNvSpPr txBox="1"/>
          <p:nvPr/>
        </p:nvSpPr>
        <p:spPr>
          <a:xfrm>
            <a:off x="203847" y="171450"/>
            <a:ext cx="1673856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700" dirty="0"/>
              <a:t>MUNICÍPIO DE</a:t>
            </a:r>
          </a:p>
          <a:p>
            <a:pPr algn="ctr"/>
            <a:r>
              <a:rPr lang="pt-PT" sz="4000" b="1" dirty="0"/>
              <a:t>LEIRIA</a:t>
            </a: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FBF074D3-5AA3-0109-DB30-8340D6630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36" y="5974270"/>
            <a:ext cx="1654581" cy="480626"/>
          </a:xfrm>
          <a:prstGeom prst="rect">
            <a:avLst/>
          </a:prstGeom>
          <a:effectLst>
            <a:reflection blurRad="6350" stA="52000" endA="300" endPos="40000" dir="5400000" sy="-100000" algn="bl" rotWithShape="0"/>
          </a:effectLst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10114169-551C-6006-D6DF-8BEB512ADD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36" y="5437403"/>
            <a:ext cx="1665555" cy="315697"/>
          </a:xfrm>
          <a:prstGeom prst="rect">
            <a:avLst/>
          </a:prstGeom>
          <a:effectLst>
            <a:reflection stA="52000" endPos="50000" dist="25400" dir="5400000" sy="-100000" algn="bl" rotWithShape="0"/>
          </a:effectLst>
        </p:spPr>
      </p:pic>
      <p:sp>
        <p:nvSpPr>
          <p:cNvPr id="18" name="Título 1">
            <a:extLst>
              <a:ext uri="{FF2B5EF4-FFF2-40B4-BE49-F238E27FC236}">
                <a16:creationId xmlns:a16="http://schemas.microsoft.com/office/drawing/2014/main" id="{8FF28437-F925-7D80-45C9-9BAEF5DCE55C}"/>
              </a:ext>
            </a:extLst>
          </p:cNvPr>
          <p:cNvSpPr txBox="1">
            <a:spLocks/>
          </p:cNvSpPr>
          <p:nvPr/>
        </p:nvSpPr>
        <p:spPr>
          <a:xfrm>
            <a:off x="146966" y="1447800"/>
            <a:ext cx="2002579" cy="670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PT" sz="1200" dirty="0"/>
              <a:t>REABILITAÇÃO DE 35 HABITAÇÕES SOCIAIS</a:t>
            </a:r>
            <a:endParaRPr lang="pt-PT" sz="1200" b="1" dirty="0"/>
          </a:p>
        </p:txBody>
      </p:sp>
      <p:sp>
        <p:nvSpPr>
          <p:cNvPr id="19" name="Título 1">
            <a:extLst>
              <a:ext uri="{FF2B5EF4-FFF2-40B4-BE49-F238E27FC236}">
                <a16:creationId xmlns:a16="http://schemas.microsoft.com/office/drawing/2014/main" id="{6EF091E4-3674-E7BA-F748-4CB61A5A8109}"/>
              </a:ext>
            </a:extLst>
          </p:cNvPr>
          <p:cNvSpPr txBox="1">
            <a:spLocks/>
          </p:cNvSpPr>
          <p:nvPr/>
        </p:nvSpPr>
        <p:spPr>
          <a:xfrm>
            <a:off x="146967" y="2071196"/>
            <a:ext cx="2946767" cy="958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pt-PT" sz="2800" b="1" dirty="0">
                <a:solidFill>
                  <a:schemeClr val="tx1">
                    <a:lumMod val="50000"/>
                  </a:schemeClr>
                </a:solidFill>
              </a:rPr>
              <a:t>J7</a:t>
            </a:r>
            <a:endParaRPr lang="pt-PT" sz="1000" b="1" dirty="0">
              <a:solidFill>
                <a:schemeClr val="tx1">
                  <a:lumMod val="50000"/>
                </a:schemeClr>
              </a:solidFill>
            </a:endParaRPr>
          </a:p>
          <a:p>
            <a:pPr algn="l">
              <a:lnSpc>
                <a:spcPct val="120000"/>
              </a:lnSpc>
            </a:pPr>
            <a:r>
              <a:rPr lang="pt-PT" sz="1000" dirty="0"/>
              <a:t>Lote 19 </a:t>
            </a:r>
          </a:p>
          <a:p>
            <a:pPr algn="l">
              <a:lnSpc>
                <a:spcPct val="120000"/>
              </a:lnSpc>
            </a:pPr>
            <a:r>
              <a:rPr lang="pt-PT" sz="900" dirty="0"/>
              <a:t>Bairro Francisco Sá CARNEIRO</a:t>
            </a:r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152C98E2-86FA-27B5-A97F-40C74FE58C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836" y="3159110"/>
            <a:ext cx="1585867" cy="2107018"/>
          </a:xfrm>
          <a:prstGeom prst="rect">
            <a:avLst/>
          </a:prstGeom>
        </p:spPr>
      </p:pic>
      <p:sp>
        <p:nvSpPr>
          <p:cNvPr id="21" name="Retângulo 20">
            <a:extLst>
              <a:ext uri="{FF2B5EF4-FFF2-40B4-BE49-F238E27FC236}">
                <a16:creationId xmlns:a16="http://schemas.microsoft.com/office/drawing/2014/main" id="{37C31036-6F50-5138-D323-2530CAFAE874}"/>
              </a:ext>
            </a:extLst>
          </p:cNvPr>
          <p:cNvSpPr/>
          <p:nvPr/>
        </p:nvSpPr>
        <p:spPr>
          <a:xfrm>
            <a:off x="1195603" y="3812950"/>
            <a:ext cx="55060" cy="4571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A213D17-8F75-B7A2-0BE4-1CF27FA305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0640" y="1159749"/>
            <a:ext cx="9545674" cy="561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07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66876" y="1425125"/>
            <a:ext cx="9801224" cy="1837801"/>
          </a:xfrm>
        </p:spPr>
        <p:txBody>
          <a:bodyPr>
            <a:normAutofit/>
          </a:bodyPr>
          <a:lstStyle/>
          <a:p>
            <a:pPr algn="r"/>
            <a:r>
              <a:rPr lang="pt-PT" sz="2000" b="1" dirty="0"/>
              <a:t>MUNICÍPIO DE LEIRIA</a:t>
            </a:r>
            <a:br>
              <a:rPr lang="pt-PT" sz="3600" dirty="0"/>
            </a:br>
            <a:r>
              <a:rPr lang="pt-PT" sz="3600" dirty="0"/>
              <a:t>REABILITAÇÃO DE 35 HABITAÇÕES SOCIAIS</a:t>
            </a:r>
            <a:br>
              <a:rPr lang="pt-PT" sz="3600" dirty="0"/>
            </a:br>
            <a:r>
              <a:rPr lang="pt-PT" sz="1600" dirty="0"/>
              <a:t>(N.º 25/2020/DICP – T – 65/2019) </a:t>
            </a:r>
            <a:br>
              <a:rPr lang="pt-PT" sz="1600" dirty="0"/>
            </a:br>
            <a:r>
              <a:rPr lang="pt-PT" sz="1600" dirty="0"/>
              <a:t>fase 4 – 2 frações – bairro dr. francisco </a:t>
            </a:r>
            <a:r>
              <a:rPr lang="pt-PT" sz="1600" dirty="0" err="1"/>
              <a:t>sá</a:t>
            </a:r>
            <a:r>
              <a:rPr lang="pt-PT" sz="1600" dirty="0"/>
              <a:t> carneiro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355" y="3396791"/>
            <a:ext cx="1654581" cy="480626"/>
          </a:xfrm>
          <a:prstGeom prst="rect">
            <a:avLst/>
          </a:prstGeom>
          <a:effectLst>
            <a:reflection blurRad="6350" stA="52000" endA="300" endPos="40000" dir="5400000" sy="-100000" algn="bl" rotWithShape="0"/>
          </a:effectLst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76" y="3461045"/>
            <a:ext cx="1857710" cy="352119"/>
          </a:xfrm>
          <a:prstGeom prst="rect">
            <a:avLst/>
          </a:prstGeom>
          <a:effectLst>
            <a:reflection stA="52000" endPos="50000" dist="254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3794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asto de Vapor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TM04033937[[fn=Rasto de Vapor]]</Template>
  <TotalTime>2885</TotalTime>
  <Words>323</Words>
  <Application>Microsoft Office PowerPoint</Application>
  <PresentationFormat>Ecrã Panorâmico</PresentationFormat>
  <Paragraphs>46</Paragraphs>
  <Slides>5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8" baseType="lpstr">
      <vt:lpstr>Arial</vt:lpstr>
      <vt:lpstr>Century Gothic</vt:lpstr>
      <vt:lpstr>Rasto de Vapor</vt:lpstr>
      <vt:lpstr>MUNICÍPIO DE LEIRIA REABILITAÇÃO DE 35 HABITAÇÕES SOCIAIS (N.º 25/2020/DICP – T – 65/2019) fase 4 – 2 frações – bairro dr. francisco sá carneiro</vt:lpstr>
      <vt:lpstr>Apresentação do PowerPoint</vt:lpstr>
      <vt:lpstr>Apresentação do PowerPoint</vt:lpstr>
      <vt:lpstr>Apresentação do PowerPoint</vt:lpstr>
      <vt:lpstr>MUNICÍPIO DE LEIRIA REABILITAÇÃO DE 35 HABITAÇÕES SOCIAIS (N.º 25/2020/DICP – T – 65/2019)  fase 4 – 2 frações – bairro dr. francisco sá carneiro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Requalificação da escola básica e secundária da batalha</dc:title>
  <dc:creator>Rui Santos</dc:creator>
  <cp:lastModifiedBy>Inês Cadete Inácio</cp:lastModifiedBy>
  <cp:revision>132</cp:revision>
  <dcterms:created xsi:type="dcterms:W3CDTF">2016-05-15T09:23:59Z</dcterms:created>
  <dcterms:modified xsi:type="dcterms:W3CDTF">2024-12-20T11:24:32Z</dcterms:modified>
</cp:coreProperties>
</file>