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57" r:id="rId6"/>
    <p:sldId id="258" r:id="rId7"/>
    <p:sldId id="262" r:id="rId8"/>
    <p:sldId id="263" r:id="rId9"/>
    <p:sldId id="264" r:id="rId10"/>
    <p:sldId id="259" r:id="rId11"/>
    <p:sldId id="260" r:id="rId12"/>
    <p:sldId id="265" r:id="rId13"/>
    <p:sldId id="261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5995-F015-434F-B6FB-EB7A5F95B951}" type="datetimeFigureOut">
              <a:rPr lang="pt-PT" smtClean="0"/>
              <a:t>16-05-2016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9E56-F95F-4EC3-A96D-401D2806E9ED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5995-F015-434F-B6FB-EB7A5F95B951}" type="datetimeFigureOut">
              <a:rPr lang="pt-PT" smtClean="0"/>
              <a:t>16-05-2016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9E56-F95F-4EC3-A96D-401D2806E9ED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5995-F015-434F-B6FB-EB7A5F95B951}" type="datetimeFigureOut">
              <a:rPr lang="pt-PT" smtClean="0"/>
              <a:t>16-05-2016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9E56-F95F-4EC3-A96D-401D2806E9ED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5995-F015-434F-B6FB-EB7A5F95B951}" type="datetimeFigureOut">
              <a:rPr lang="pt-PT" smtClean="0"/>
              <a:t>16-05-2016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9E56-F95F-4EC3-A96D-401D2806E9ED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5995-F015-434F-B6FB-EB7A5F95B951}" type="datetimeFigureOut">
              <a:rPr lang="pt-PT" smtClean="0"/>
              <a:t>16-05-2016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9E56-F95F-4EC3-A96D-401D2806E9ED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5995-F015-434F-B6FB-EB7A5F95B951}" type="datetimeFigureOut">
              <a:rPr lang="pt-PT" smtClean="0"/>
              <a:t>16-05-2016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9E56-F95F-4EC3-A96D-401D2806E9ED}" type="slidenum">
              <a:rPr lang="pt-PT" smtClean="0"/>
              <a:t>‹#›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5995-F015-434F-B6FB-EB7A5F95B951}" type="datetimeFigureOut">
              <a:rPr lang="pt-PT" smtClean="0"/>
              <a:t>16-05-2016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9E56-F95F-4EC3-A96D-401D2806E9ED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5995-F015-434F-B6FB-EB7A5F95B951}" type="datetimeFigureOut">
              <a:rPr lang="pt-PT" smtClean="0"/>
              <a:t>16-05-2016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9E56-F95F-4EC3-A96D-401D2806E9ED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5995-F015-434F-B6FB-EB7A5F95B951}" type="datetimeFigureOut">
              <a:rPr lang="pt-PT" smtClean="0"/>
              <a:t>16-05-2016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9E56-F95F-4EC3-A96D-401D2806E9ED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5995-F015-434F-B6FB-EB7A5F95B951}" type="datetimeFigureOut">
              <a:rPr lang="pt-PT" smtClean="0"/>
              <a:t>16-05-2016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5A9E56-F95F-4EC3-A96D-401D2806E9ED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5995-F015-434F-B6FB-EB7A5F95B951}" type="datetimeFigureOut">
              <a:rPr lang="pt-PT" smtClean="0"/>
              <a:t>16-05-2016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9E56-F95F-4EC3-A96D-401D2806E9ED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8DC5995-F015-434F-B6FB-EB7A5F95B951}" type="datetimeFigureOut">
              <a:rPr lang="pt-PT" smtClean="0"/>
              <a:t>16-05-2016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95A9E56-F95F-4EC3-A96D-401D2806E9ED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7.jpeg"/><Relationship Id="rId4" Type="http://schemas.openxmlformats.org/officeDocument/2006/relationships/image" Target="../media/image8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01863" y="1461804"/>
            <a:ext cx="5648623" cy="1204306"/>
          </a:xfrm>
        </p:spPr>
        <p:txBody>
          <a:bodyPr/>
          <a:lstStyle/>
          <a:p>
            <a:r>
              <a:rPr lang="pt-PT" sz="4800" dirty="0" smtClean="0">
                <a:solidFill>
                  <a:srgbClr val="006600"/>
                </a:solidFill>
              </a:rPr>
              <a:t>LEIRIA</a:t>
            </a:r>
            <a:r>
              <a:rPr lang="pt-PT" sz="4800" dirty="0" smtClean="0"/>
              <a:t> E </a:t>
            </a:r>
            <a:r>
              <a:rPr lang="pt-PT" sz="4800" dirty="0" smtClean="0">
                <a:solidFill>
                  <a:srgbClr val="0070C0"/>
                </a:solidFill>
              </a:rPr>
              <a:t>OLAVARRÍA</a:t>
            </a:r>
            <a:endParaRPr lang="pt-PT" sz="48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028404" y="2212093"/>
            <a:ext cx="6511131" cy="329259"/>
          </a:xfrm>
        </p:spPr>
        <p:txBody>
          <a:bodyPr>
            <a:normAutofit/>
          </a:bodyPr>
          <a:lstStyle/>
          <a:p>
            <a:r>
              <a:rPr lang="pt-PT" sz="1800" dirty="0" smtClean="0"/>
              <a:t>LIGAÇÃO DAS CIDADES IRMÃS EM BICICLETA</a:t>
            </a:r>
            <a:endParaRPr lang="pt-PT" sz="1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 rot="19140000">
            <a:off x="1220380" y="2283195"/>
            <a:ext cx="7050127" cy="329259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smtClean="0">
                <a:solidFill>
                  <a:srgbClr val="0070C0"/>
                </a:solidFill>
              </a:rPr>
              <a:t>Pelo campeão mundial de resistência: </a:t>
            </a:r>
            <a:r>
              <a:rPr lang="pt-PT" sz="1200" b="1" dirty="0" smtClean="0">
                <a:solidFill>
                  <a:srgbClr val="0070C0"/>
                </a:solidFill>
              </a:rPr>
              <a:t>carlos vieira</a:t>
            </a:r>
            <a:endParaRPr lang="pt-PT" sz="12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3" y="548914"/>
            <a:ext cx="1439926" cy="1439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5950"/>
            <a:ext cx="2551162" cy="17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08" y="4655949"/>
            <a:ext cx="2656006" cy="17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 descr="C:\Users\tania.rodrigues\Desktop\logo_CMLeir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62475"/>
            <a:ext cx="1559680" cy="1421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tania.rodrigues\Desktop\olavarr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73449"/>
            <a:ext cx="2245941" cy="600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8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70C0"/>
                </a:solidFill>
              </a:rPr>
              <a:t>Etapas argentina</a:t>
            </a:r>
            <a:endParaRPr lang="pt-PT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tania.rodrigues\Desktop\Etapas Argentina_Abril 11_co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60" y="1098280"/>
            <a:ext cx="6464962" cy="4674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9" y="6381328"/>
            <a:ext cx="1245890" cy="39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229435" y="5384554"/>
            <a:ext cx="2456223" cy="659137"/>
            <a:chOff x="-229435" y="5384554"/>
            <a:chExt cx="2456223" cy="659137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 rot="19140000">
              <a:off x="-156284" y="5384554"/>
              <a:ext cx="2154591" cy="4593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PT" sz="1400" dirty="0" smtClean="0">
                  <a:solidFill>
                    <a:srgbClr val="006600"/>
                  </a:solidFill>
                </a:rPr>
                <a:t>LEIRIA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chemeClr val="bg1"/>
                  </a:solidFill>
                </a:rPr>
                <a:t>E </a:t>
              </a:r>
              <a:r>
                <a:rPr lang="pt-PT" sz="1400" dirty="0" smtClean="0">
                  <a:solidFill>
                    <a:srgbClr val="0070C0"/>
                  </a:solidFill>
                </a:rPr>
                <a:t>OLAVARRÍA</a:t>
              </a:r>
              <a:endParaRPr lang="pt-PT" sz="1400" dirty="0">
                <a:solidFill>
                  <a:srgbClr val="0070C0"/>
                </a:solidFill>
              </a:endParaRPr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 rot="19140000">
              <a:off x="-229435" y="5698153"/>
              <a:ext cx="2456223" cy="3455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8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37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023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309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95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33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819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92224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900" dirty="0" smtClean="0">
                  <a:solidFill>
                    <a:schemeClr val="bg1"/>
                  </a:solidFill>
                </a:rPr>
                <a:t>LIGAÇÃO DAS CIDADES IRMÃS EM BICICLETA</a:t>
              </a:r>
              <a:endParaRPr lang="pt-PT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0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9036496" cy="548640"/>
          </a:xfrm>
        </p:spPr>
        <p:txBody>
          <a:bodyPr/>
          <a:lstStyle/>
          <a:p>
            <a:r>
              <a:rPr lang="pt-PT" b="1" dirty="0">
                <a:solidFill>
                  <a:srgbClr val="0070C0"/>
                </a:solidFill>
              </a:rPr>
              <a:t>Na partida, em Leiria, </a:t>
            </a:r>
            <a:r>
              <a:rPr lang="pt-PT" b="1" dirty="0" smtClean="0">
                <a:solidFill>
                  <a:srgbClr val="0070C0"/>
                </a:solidFill>
              </a:rPr>
              <a:t>estarão presentes</a:t>
            </a:r>
            <a:r>
              <a:rPr lang="pt-PT" b="1" dirty="0">
                <a:solidFill>
                  <a:srgbClr val="0070C0"/>
                </a:solidFill>
              </a:rPr>
              <a:t>: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7520940" cy="357984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PT" b="0" dirty="0" smtClean="0"/>
              <a:t>Presidente </a:t>
            </a:r>
            <a:r>
              <a:rPr lang="pt-PT" b="0" dirty="0"/>
              <a:t>da Câmara Municipal de Leiria, </a:t>
            </a:r>
            <a:r>
              <a:rPr lang="pt-PT" dirty="0" smtClean="0"/>
              <a:t>Dr. Raul </a:t>
            </a:r>
            <a:r>
              <a:rPr lang="pt-PT" dirty="0"/>
              <a:t>Castro</a:t>
            </a:r>
            <a:r>
              <a:rPr lang="pt-PT" b="0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Embaixador </a:t>
            </a:r>
            <a:r>
              <a:rPr lang="pt-PT" b="0" dirty="0"/>
              <a:t>da República Argentina em Portugal, </a:t>
            </a:r>
            <a:r>
              <a:rPr lang="pt-PT" dirty="0"/>
              <a:t>Dr. </a:t>
            </a:r>
            <a:r>
              <a:rPr lang="pt-PT" dirty="0" err="1"/>
              <a:t>Oscar</a:t>
            </a:r>
            <a:r>
              <a:rPr lang="pt-PT" dirty="0"/>
              <a:t> </a:t>
            </a:r>
            <a:r>
              <a:rPr lang="pt-PT" dirty="0" err="1"/>
              <a:t>Moscariello</a:t>
            </a:r>
            <a:r>
              <a:rPr lang="pt-PT" b="0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Vice-Presidente </a:t>
            </a:r>
            <a:r>
              <a:rPr lang="pt-PT" b="0" dirty="0"/>
              <a:t>e vereador da Cultura </a:t>
            </a:r>
            <a:r>
              <a:rPr lang="pt-PT" b="0" dirty="0" smtClean="0"/>
              <a:t>e do Desporto da </a:t>
            </a:r>
            <a:r>
              <a:rPr lang="pt-PT" b="0" dirty="0"/>
              <a:t>Câmara Municipal de Leiria, </a:t>
            </a:r>
            <a:r>
              <a:rPr lang="pt-PT" dirty="0" smtClean="0"/>
              <a:t>Dr. Gonçalo </a:t>
            </a:r>
            <a:r>
              <a:rPr lang="pt-PT" dirty="0"/>
              <a:t>Lopes</a:t>
            </a:r>
            <a:r>
              <a:rPr lang="pt-PT" b="0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Restante </a:t>
            </a:r>
            <a:r>
              <a:rPr lang="pt-PT" b="0" dirty="0"/>
              <a:t>Vereação da Câmara Municipal de Leiria;</a:t>
            </a:r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Convidados </a:t>
            </a:r>
            <a:r>
              <a:rPr lang="pt-PT" b="0" dirty="0"/>
              <a:t>das outras cidades geminadas com Leiria, de vários locais do </a:t>
            </a:r>
            <a:r>
              <a:rPr lang="pt-PT" b="0" dirty="0" smtClean="0"/>
              <a:t>mundo</a:t>
            </a:r>
            <a:r>
              <a:rPr lang="pt-PT" b="0" dirty="0"/>
              <a:t>;</a:t>
            </a:r>
            <a:endParaRPr lang="pt-PT" b="0" dirty="0" smtClean="0"/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Presidente da Junta de Freguesia de Santa Eufémia e Boa Vista, </a:t>
            </a:r>
            <a:r>
              <a:rPr lang="pt-PT" dirty="0" smtClean="0"/>
              <a:t>Mário Rodrigues</a:t>
            </a:r>
            <a:endParaRPr lang="pt-PT" dirty="0"/>
          </a:p>
          <a:p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9" y="6381328"/>
            <a:ext cx="1245890" cy="39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229435" y="5384554"/>
            <a:ext cx="2456223" cy="659137"/>
            <a:chOff x="-229435" y="5384554"/>
            <a:chExt cx="2456223" cy="659137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 rot="19140000">
              <a:off x="-156284" y="5384554"/>
              <a:ext cx="2154591" cy="4593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PT" sz="1400" dirty="0" smtClean="0">
                  <a:solidFill>
                    <a:srgbClr val="006600"/>
                  </a:solidFill>
                </a:rPr>
                <a:t>LEIRIA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chemeClr val="bg1"/>
                  </a:solidFill>
                </a:rPr>
                <a:t>E </a:t>
              </a:r>
              <a:r>
                <a:rPr lang="pt-PT" sz="1400" dirty="0" smtClean="0">
                  <a:solidFill>
                    <a:srgbClr val="0070C0"/>
                  </a:solidFill>
                </a:rPr>
                <a:t>OLAVARRÍA</a:t>
              </a:r>
              <a:endParaRPr lang="pt-PT" sz="1400" dirty="0">
                <a:solidFill>
                  <a:srgbClr val="0070C0"/>
                </a:solidFill>
              </a:endParaRP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 rot="19140000">
              <a:off x="-229435" y="5698153"/>
              <a:ext cx="2456223" cy="3455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8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37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023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309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95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33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819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92224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900" dirty="0" smtClean="0">
                  <a:solidFill>
                    <a:schemeClr val="bg1"/>
                  </a:solidFill>
                </a:rPr>
                <a:t>LIGAÇÃO DAS CIDADES IRMÃS EM BICICLETA</a:t>
              </a:r>
              <a:endParaRPr lang="pt-PT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89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9937104" cy="548640"/>
          </a:xfrm>
        </p:spPr>
        <p:txBody>
          <a:bodyPr/>
          <a:lstStyle/>
          <a:p>
            <a:r>
              <a:rPr lang="pt-PT" b="1" dirty="0">
                <a:solidFill>
                  <a:srgbClr val="0070C0"/>
                </a:solidFill>
              </a:rPr>
              <a:t>Na chegada, em </a:t>
            </a:r>
            <a:r>
              <a:rPr lang="pt-PT" b="1" dirty="0" err="1">
                <a:solidFill>
                  <a:srgbClr val="0070C0"/>
                </a:solidFill>
              </a:rPr>
              <a:t>Olavarría</a:t>
            </a:r>
            <a:r>
              <a:rPr lang="pt-PT" b="1" dirty="0">
                <a:solidFill>
                  <a:srgbClr val="0070C0"/>
                </a:solidFill>
              </a:rPr>
              <a:t>, </a:t>
            </a:r>
            <a:r>
              <a:rPr lang="pt-PT" b="1" dirty="0" smtClean="0">
                <a:solidFill>
                  <a:srgbClr val="0070C0"/>
                </a:solidFill>
              </a:rPr>
              <a:t>estarão presentes</a:t>
            </a:r>
            <a:r>
              <a:rPr lang="pt-PT" b="1" dirty="0">
                <a:solidFill>
                  <a:srgbClr val="0070C0"/>
                </a:solidFill>
              </a:rPr>
              <a:t>: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b="0" dirty="0" smtClean="0"/>
              <a:t>Intendente </a:t>
            </a:r>
            <a:r>
              <a:rPr lang="pt-PT" b="0" dirty="0"/>
              <a:t>de </a:t>
            </a:r>
            <a:r>
              <a:rPr lang="pt-PT" b="0" dirty="0" err="1"/>
              <a:t>Olavarría</a:t>
            </a:r>
            <a:r>
              <a:rPr lang="pt-PT" b="0" dirty="0"/>
              <a:t>, </a:t>
            </a:r>
            <a:r>
              <a:rPr lang="pt-PT" dirty="0" smtClean="0"/>
              <a:t>Dr. Ezequiel </a:t>
            </a:r>
            <a:r>
              <a:rPr lang="pt-PT" dirty="0" err="1"/>
              <a:t>Galli</a:t>
            </a:r>
            <a:r>
              <a:rPr lang="pt-PT" b="0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Vice-Presidente </a:t>
            </a:r>
            <a:r>
              <a:rPr lang="pt-PT" b="0" dirty="0"/>
              <a:t>e vereador da Cultura </a:t>
            </a:r>
            <a:r>
              <a:rPr lang="pt-PT" b="0" dirty="0" smtClean="0"/>
              <a:t>e do Desporto da </a:t>
            </a:r>
            <a:r>
              <a:rPr lang="pt-PT" b="0" dirty="0"/>
              <a:t>Câmara Municipal de Leiria, </a:t>
            </a:r>
            <a:r>
              <a:rPr lang="pt-PT" dirty="0" smtClean="0"/>
              <a:t>Dr. Gonçalo </a:t>
            </a:r>
            <a:r>
              <a:rPr lang="pt-PT" dirty="0"/>
              <a:t>Lopes</a:t>
            </a:r>
            <a:r>
              <a:rPr lang="pt-PT" b="0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Embaixador </a:t>
            </a:r>
            <a:r>
              <a:rPr lang="pt-PT" dirty="0"/>
              <a:t>de Portugal na Argentina</a:t>
            </a:r>
            <a:r>
              <a:rPr lang="pt-PT" b="0" dirty="0"/>
              <a:t>, ou seu </a:t>
            </a:r>
            <a:r>
              <a:rPr lang="pt-PT" b="0" dirty="0" smtClean="0"/>
              <a:t>representante (a confirmar);</a:t>
            </a:r>
          </a:p>
          <a:p>
            <a:pPr>
              <a:buFont typeface="Arial" pitchFamily="34" charset="0"/>
              <a:buChar char="•"/>
            </a:pPr>
            <a:r>
              <a:rPr lang="pt-PT" b="0" dirty="0"/>
              <a:t>Presidente da Junta de Freguesia de Santa Eufémia e Boa </a:t>
            </a:r>
            <a:r>
              <a:rPr lang="pt-PT" b="0" dirty="0" smtClean="0"/>
              <a:t>Vista (Leiria), </a:t>
            </a:r>
            <a:r>
              <a:rPr lang="pt-PT" dirty="0"/>
              <a:t>Mário </a:t>
            </a:r>
            <a:r>
              <a:rPr lang="pt-PT" dirty="0" smtClean="0"/>
              <a:t>Rodrigues;</a:t>
            </a:r>
            <a:endParaRPr lang="pt-PT" b="0" dirty="0"/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Restantes </a:t>
            </a:r>
            <a:r>
              <a:rPr lang="pt-PT" b="0" dirty="0"/>
              <a:t>membros </a:t>
            </a:r>
            <a:r>
              <a:rPr lang="pt-PT" b="0" dirty="0" smtClean="0"/>
              <a:t>da comitiva de Leiria;</a:t>
            </a:r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Presidente da </a:t>
            </a:r>
            <a:r>
              <a:rPr lang="pt-PT" b="0" dirty="0" err="1" smtClean="0"/>
              <a:t>Sociedad</a:t>
            </a:r>
            <a:r>
              <a:rPr lang="pt-PT" b="0" dirty="0" smtClean="0"/>
              <a:t> Portuguesa de </a:t>
            </a:r>
            <a:r>
              <a:rPr lang="pt-PT" b="0" dirty="0" err="1" smtClean="0"/>
              <a:t>Olavarría</a:t>
            </a:r>
            <a:r>
              <a:rPr lang="pt-PT" b="0" dirty="0" smtClean="0"/>
              <a:t>, </a:t>
            </a:r>
            <a:r>
              <a:rPr lang="pt-PT" dirty="0" smtClean="0"/>
              <a:t>Sílvia </a:t>
            </a:r>
            <a:r>
              <a:rPr lang="pt-PT" dirty="0" err="1" smtClean="0"/>
              <a:t>Pereyra</a:t>
            </a:r>
            <a:r>
              <a:rPr lang="pt-PT" dirty="0" smtClean="0"/>
              <a:t> </a:t>
            </a:r>
            <a:r>
              <a:rPr lang="pt-PT" b="0" dirty="0" smtClean="0"/>
              <a:t>e demais Órgãos Sociais da </a:t>
            </a:r>
            <a:r>
              <a:rPr lang="pt-PT" b="0" dirty="0" err="1" smtClean="0"/>
              <a:t>Sociedad</a:t>
            </a:r>
            <a:r>
              <a:rPr lang="pt-PT" b="0" dirty="0" smtClean="0"/>
              <a:t>; </a:t>
            </a:r>
            <a:endParaRPr lang="pt-PT" b="0" dirty="0"/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Membros </a:t>
            </a:r>
            <a:r>
              <a:rPr lang="pt-PT" b="0" dirty="0"/>
              <a:t>da comunidade portuguesa de </a:t>
            </a:r>
            <a:r>
              <a:rPr lang="pt-PT" b="0" dirty="0" err="1"/>
              <a:t>Olavarría</a:t>
            </a:r>
            <a:r>
              <a:rPr lang="pt-PT" b="0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Eventuais </a:t>
            </a:r>
            <a:r>
              <a:rPr lang="pt-PT" b="0" dirty="0"/>
              <a:t>convidados da Intendência de </a:t>
            </a:r>
            <a:r>
              <a:rPr lang="pt-PT" b="0" dirty="0" err="1"/>
              <a:t>Olavarría</a:t>
            </a:r>
            <a:r>
              <a:rPr lang="pt-PT" b="0" dirty="0"/>
              <a:t>.</a:t>
            </a:r>
          </a:p>
          <a:p>
            <a:endParaRPr lang="pt-P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9" y="6381328"/>
            <a:ext cx="1245890" cy="39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229435" y="5384554"/>
            <a:ext cx="2456223" cy="659137"/>
            <a:chOff x="-229435" y="5384554"/>
            <a:chExt cx="2456223" cy="659137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 rot="19140000">
              <a:off x="-156284" y="5384554"/>
              <a:ext cx="2154591" cy="4593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PT" sz="1400" dirty="0" smtClean="0">
                  <a:solidFill>
                    <a:srgbClr val="006600"/>
                  </a:solidFill>
                </a:rPr>
                <a:t>LEIRIA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chemeClr val="bg1"/>
                  </a:solidFill>
                </a:rPr>
                <a:t>E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rgbClr val="0070C0"/>
                  </a:solidFill>
                </a:rPr>
                <a:t>OLAVARRÍA</a:t>
              </a:r>
              <a:endParaRPr lang="pt-PT" sz="1400" dirty="0">
                <a:solidFill>
                  <a:srgbClr val="0070C0"/>
                </a:solidFill>
              </a:endParaRP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 rot="19140000">
              <a:off x="-229435" y="5698153"/>
              <a:ext cx="2456223" cy="3455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8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37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023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309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95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33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819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92224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900" dirty="0" smtClean="0">
                  <a:solidFill>
                    <a:schemeClr val="bg1"/>
                  </a:solidFill>
                </a:rPr>
                <a:t>LIGAÇÃO DAS CIDADES IRMÃS EM BICICLETA</a:t>
              </a:r>
              <a:endParaRPr lang="pt-PT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9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tania.rodrigues\Desktop\LOGOTIPO SOCIEDA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" b="7862"/>
          <a:stretch/>
        </p:blipFill>
        <p:spPr bwMode="auto">
          <a:xfrm>
            <a:off x="6954625" y="3545979"/>
            <a:ext cx="1944216" cy="133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tania.rodrigues\Desktop\em a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14" y="2564904"/>
            <a:ext cx="28765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70C0"/>
                </a:solidFill>
              </a:rPr>
              <a:t>Com o apoio:</a:t>
            </a:r>
            <a:endParaRPr lang="pt-PT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9" y="6381328"/>
            <a:ext cx="1245890" cy="39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229435" y="5384554"/>
            <a:ext cx="2456223" cy="659137"/>
            <a:chOff x="-229435" y="5384554"/>
            <a:chExt cx="2456223" cy="659137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 rot="19140000">
              <a:off x="-156284" y="5384554"/>
              <a:ext cx="2154591" cy="4593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PT" sz="1400" dirty="0" smtClean="0">
                  <a:solidFill>
                    <a:srgbClr val="006600"/>
                  </a:solidFill>
                </a:rPr>
                <a:t>LEIRIA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chemeClr val="bg1"/>
                  </a:solidFill>
                </a:rPr>
                <a:t>E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rgbClr val="0070C0"/>
                  </a:solidFill>
                </a:rPr>
                <a:t>OLAVARRÍA</a:t>
              </a:r>
              <a:endParaRPr lang="pt-PT" sz="1400" dirty="0">
                <a:solidFill>
                  <a:srgbClr val="0070C0"/>
                </a:solidFill>
              </a:endParaRP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 rot="19140000">
              <a:off x="-229435" y="5698153"/>
              <a:ext cx="2456223" cy="3455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8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37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023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309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95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33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819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92224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900" dirty="0" smtClean="0">
                  <a:solidFill>
                    <a:schemeClr val="bg1"/>
                  </a:solidFill>
                </a:rPr>
                <a:t>LIGAÇÃO DAS CIDADES IRMÃS EM BICICLETA</a:t>
              </a:r>
              <a:endParaRPr lang="pt-PT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\\nas\modelos\Logótipos\EST\EST_Ecran n imprimirRGB\est_grande_ecr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66" y="393064"/>
            <a:ext cx="2232248" cy="79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nas\modelos\Logótipos\Linecole\Lineco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7597"/>
            <a:ext cx="1013674" cy="125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21011" y="1916832"/>
            <a:ext cx="75209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 smtClean="0">
                <a:solidFill>
                  <a:srgbClr val="0070C0"/>
                </a:solidFill>
              </a:rPr>
              <a:t>Apoios </a:t>
            </a:r>
            <a:r>
              <a:rPr lang="pt-PT" dirty="0" smtClean="0">
                <a:solidFill>
                  <a:srgbClr val="0070C0"/>
                </a:solidFill>
              </a:rPr>
              <a:t>institucionais</a:t>
            </a:r>
            <a:r>
              <a:rPr lang="pt-PT" b="1" dirty="0" smtClean="0">
                <a:solidFill>
                  <a:srgbClr val="0070C0"/>
                </a:solidFill>
              </a:rPr>
              <a:t>:</a:t>
            </a:r>
            <a:endParaRPr lang="pt-PT" b="1" dirty="0">
              <a:solidFill>
                <a:srgbClr val="0070C0"/>
              </a:solidFill>
            </a:endParaRPr>
          </a:p>
        </p:txBody>
      </p:sp>
      <p:pic>
        <p:nvPicPr>
          <p:cNvPr id="1030" name="Picture 6" descr="C:\Users\tania.rodrigues\Desktop\Logo Embaixada3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062" y="2620079"/>
            <a:ext cx="1464098" cy="10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ania.rodrigues\Desktop\12442925_10209028052635943_937802639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30109"/>
            <a:ext cx="2376264" cy="90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ania.rodrigues\Desktop\logo_CMLeiri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9" y="3087434"/>
            <a:ext cx="1146747" cy="104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ania.rodrigues\Desktop\olavarri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562" y="3310041"/>
            <a:ext cx="2245941" cy="6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604448" cy="41044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b="0" dirty="0" smtClean="0"/>
              <a:t>Finais do século IXX e primeira metade do século XX: </a:t>
            </a:r>
            <a:r>
              <a:rPr lang="pt-PT" dirty="0" smtClean="0"/>
              <a:t>emigração de portugueses  para a Argentina</a:t>
            </a:r>
            <a:r>
              <a:rPr lang="pt-PT" b="0" dirty="0" smtClean="0"/>
              <a:t>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err="1" smtClean="0"/>
              <a:t>Olavarría</a:t>
            </a:r>
            <a:r>
              <a:rPr lang="pt-PT" b="0" dirty="0" smtClean="0"/>
              <a:t>  - destino preferencial dos emigrantes da região de Leiria com destaque para as freguesias de </a:t>
            </a:r>
            <a:r>
              <a:rPr lang="pt-PT" dirty="0"/>
              <a:t>Santa Eufémia e Boa </a:t>
            </a:r>
            <a:r>
              <a:rPr lang="pt-PT" dirty="0" smtClean="0"/>
              <a:t>Vista</a:t>
            </a:r>
            <a:r>
              <a:rPr lang="pt-PT" b="0" dirty="0" smtClean="0"/>
              <a:t>;</a:t>
            </a:r>
            <a:endParaRPr lang="pt-PT" b="0" dirty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b="0" dirty="0" smtClean="0"/>
              <a:t>Fixação de Leirienses  que trabalhavam na </a:t>
            </a:r>
            <a:r>
              <a:rPr lang="pt-PT" dirty="0" smtClean="0"/>
              <a:t>indústria cimenteira</a:t>
            </a:r>
            <a:r>
              <a:rPr lang="pt-PT" b="0" dirty="0" smtClean="0"/>
              <a:t> / “</a:t>
            </a:r>
            <a:r>
              <a:rPr lang="pt-PT" b="0" dirty="0" err="1" smtClean="0"/>
              <a:t>canteras</a:t>
            </a:r>
            <a:r>
              <a:rPr lang="pt-PT" b="0" dirty="0" smtClean="0"/>
              <a:t>” de </a:t>
            </a:r>
            <a:r>
              <a:rPr lang="pt-PT" b="0" dirty="0" err="1" smtClean="0"/>
              <a:t>Loma</a:t>
            </a:r>
            <a:r>
              <a:rPr lang="pt-PT" b="0" dirty="0" smtClean="0"/>
              <a:t> Negra, região de </a:t>
            </a:r>
            <a:r>
              <a:rPr lang="pt-PT" b="0" dirty="0" err="1" smtClean="0"/>
              <a:t>Olavarría</a:t>
            </a:r>
            <a:r>
              <a:rPr lang="pt-PT" b="0" dirty="0" smtClean="0"/>
              <a:t>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b="0" dirty="0" smtClean="0"/>
              <a:t>Jornal Região de Leiria (20.12.1991): </a:t>
            </a:r>
            <a:r>
              <a:rPr lang="pt-PT" i="1" dirty="0" smtClean="0"/>
              <a:t>“Leiria tem características muito idênticas a </a:t>
            </a:r>
            <a:r>
              <a:rPr lang="pt-PT" i="1" dirty="0" err="1" smtClean="0"/>
              <a:t>Olavarría</a:t>
            </a:r>
            <a:r>
              <a:rPr lang="pt-PT" i="1" dirty="0" smtClean="0"/>
              <a:t> pois constitui um importante centro de produção de cimento, onde proliferam, também, empresas de cerâmica, tal como acontece na cidade argentina”</a:t>
            </a:r>
            <a:r>
              <a:rPr lang="pt-PT" dirty="0" smtClean="0"/>
              <a:t>, </a:t>
            </a:r>
            <a:r>
              <a:rPr lang="pt-PT" b="0" dirty="0" smtClean="0"/>
              <a:t>afirmou </a:t>
            </a:r>
            <a:r>
              <a:rPr lang="pt-PT" dirty="0" smtClean="0"/>
              <a:t>Lemos </a:t>
            </a:r>
            <a:r>
              <a:rPr lang="pt-PT" dirty="0"/>
              <a:t>Proença </a:t>
            </a:r>
            <a:r>
              <a:rPr lang="pt-PT" dirty="0" smtClean="0"/>
              <a:t> </a:t>
            </a:r>
            <a:r>
              <a:rPr lang="pt-PT" b="0" dirty="0" smtClean="0"/>
              <a:t>após visita que fez a </a:t>
            </a:r>
            <a:r>
              <a:rPr lang="pt-PT" b="0" dirty="0" err="1" smtClean="0"/>
              <a:t>Olavarría</a:t>
            </a:r>
            <a:r>
              <a:rPr lang="pt-PT" b="0" dirty="0" smtClean="0"/>
              <a:t>. </a:t>
            </a:r>
            <a:endParaRPr lang="pt-PT" b="0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70C0"/>
                </a:solidFill>
              </a:rPr>
              <a:t>contextualização</a:t>
            </a:r>
            <a:endParaRPr lang="pt-PT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9" y="6381328"/>
            <a:ext cx="1245890" cy="39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229435" y="5384554"/>
            <a:ext cx="2456223" cy="659137"/>
            <a:chOff x="-229435" y="5384554"/>
            <a:chExt cx="2456223" cy="659137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 rot="19140000">
              <a:off x="-156284" y="5384554"/>
              <a:ext cx="2154591" cy="4593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PT" sz="1400" dirty="0" smtClean="0">
                  <a:solidFill>
                    <a:srgbClr val="006600"/>
                  </a:solidFill>
                </a:rPr>
                <a:t>LEIRIA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chemeClr val="bg1"/>
                  </a:solidFill>
                </a:rPr>
                <a:t>E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rgbClr val="0070C0"/>
                  </a:solidFill>
                </a:rPr>
                <a:t>OLAVARRÍA</a:t>
              </a:r>
              <a:endParaRPr lang="pt-PT" sz="1400" dirty="0">
                <a:solidFill>
                  <a:srgbClr val="0070C0"/>
                </a:solidFill>
              </a:endParaRP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 rot="19140000">
              <a:off x="-229435" y="5698153"/>
              <a:ext cx="2456223" cy="3455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8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37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023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309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95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33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819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92224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900" dirty="0" smtClean="0">
                  <a:solidFill>
                    <a:schemeClr val="bg1"/>
                  </a:solidFill>
                </a:rPr>
                <a:t>LIGAÇÃO DAS CIDADES IRMÃS EM BICICLETA</a:t>
              </a:r>
              <a:endParaRPr lang="pt-PT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1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04448" cy="373806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/>
              <a:t>1991: Manuel da Silva Gomes</a:t>
            </a:r>
            <a:r>
              <a:rPr lang="pt-PT" b="0" dirty="0" smtClean="0"/>
              <a:t>, da Boa Vista, após dezenas de anos em </a:t>
            </a:r>
            <a:r>
              <a:rPr lang="pt-PT" b="0" dirty="0" err="1" smtClean="0"/>
              <a:t>Olavarría</a:t>
            </a:r>
            <a:r>
              <a:rPr lang="pt-PT" b="0" dirty="0" smtClean="0"/>
              <a:t>, de regresso a Portugal, promove  recolha de assinaturas para se iniciar o processo de geminação entre as duas cidades;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/>
              <a:t>25 de Novembro de 1991: </a:t>
            </a:r>
            <a:r>
              <a:rPr lang="pt-PT" dirty="0" err="1" smtClean="0"/>
              <a:t>Ordenanza</a:t>
            </a:r>
            <a:r>
              <a:rPr lang="pt-PT" dirty="0" smtClean="0"/>
              <a:t> Nº 1412 / 91 </a:t>
            </a:r>
            <a:r>
              <a:rPr lang="pt-PT" b="0" dirty="0" smtClean="0"/>
              <a:t>– </a:t>
            </a:r>
            <a:r>
              <a:rPr lang="pt-PT" i="1" dirty="0" err="1" smtClean="0"/>
              <a:t>Honorable</a:t>
            </a:r>
            <a:r>
              <a:rPr lang="pt-PT" i="1" dirty="0" smtClean="0"/>
              <a:t> </a:t>
            </a:r>
            <a:r>
              <a:rPr lang="pt-PT" i="1" dirty="0" err="1" smtClean="0"/>
              <a:t>Concejo</a:t>
            </a:r>
            <a:r>
              <a:rPr lang="pt-PT" i="1" dirty="0" smtClean="0"/>
              <a:t> Deliberante </a:t>
            </a:r>
            <a:r>
              <a:rPr lang="pt-PT" i="1" dirty="0" err="1" smtClean="0"/>
              <a:t>Olavarría</a:t>
            </a:r>
            <a:r>
              <a:rPr lang="pt-PT" b="0" i="1" dirty="0" smtClean="0"/>
              <a:t> </a:t>
            </a:r>
            <a:r>
              <a:rPr lang="pt-PT" b="0" dirty="0" smtClean="0"/>
              <a:t>– sanciona:</a:t>
            </a:r>
            <a:r>
              <a:rPr lang="pt-PT" b="0" dirty="0"/>
              <a:t> </a:t>
            </a:r>
            <a:r>
              <a:rPr lang="pt-PT" dirty="0" smtClean="0"/>
              <a:t>artigo 1º </a:t>
            </a:r>
            <a:r>
              <a:rPr lang="pt-PT" b="0" dirty="0" smtClean="0"/>
              <a:t>- “</a:t>
            </a:r>
            <a:r>
              <a:rPr lang="pt-PT" b="0" i="1" dirty="0" err="1" smtClean="0"/>
              <a:t>Declárase</a:t>
            </a:r>
            <a:r>
              <a:rPr lang="pt-PT" b="0" i="1" dirty="0" smtClean="0"/>
              <a:t> a </a:t>
            </a:r>
            <a:r>
              <a:rPr lang="pt-PT" b="0" i="1" dirty="0" err="1" smtClean="0"/>
              <a:t>la</a:t>
            </a:r>
            <a:r>
              <a:rPr lang="pt-PT" b="0" i="1" dirty="0" smtClean="0"/>
              <a:t> </a:t>
            </a:r>
            <a:r>
              <a:rPr lang="pt-PT" b="0" i="1" dirty="0" err="1" smtClean="0"/>
              <a:t>Ciudad</a:t>
            </a:r>
            <a:r>
              <a:rPr lang="pt-PT" b="0" i="1" dirty="0" smtClean="0"/>
              <a:t> de </a:t>
            </a:r>
            <a:r>
              <a:rPr lang="pt-PT" b="0" i="1" dirty="0"/>
              <a:t>L</a:t>
            </a:r>
            <a:r>
              <a:rPr lang="pt-PT" b="0" i="1" dirty="0" smtClean="0"/>
              <a:t>eiria de </a:t>
            </a:r>
            <a:r>
              <a:rPr lang="pt-PT" b="0" i="1" dirty="0" err="1" smtClean="0"/>
              <a:t>la</a:t>
            </a:r>
            <a:r>
              <a:rPr lang="pt-PT" b="0" i="1" dirty="0" smtClean="0"/>
              <a:t> República de Portugal, </a:t>
            </a:r>
            <a:r>
              <a:rPr lang="pt-PT" b="0" i="1" dirty="0" err="1" smtClean="0"/>
              <a:t>Ciudad</a:t>
            </a:r>
            <a:r>
              <a:rPr lang="pt-PT" b="0" i="1" dirty="0" smtClean="0"/>
              <a:t> </a:t>
            </a:r>
            <a:r>
              <a:rPr lang="pt-PT" b="0" i="1" dirty="0" err="1" smtClean="0"/>
              <a:t>Hermana</a:t>
            </a:r>
            <a:r>
              <a:rPr lang="pt-PT" b="0" i="1" dirty="0" smtClean="0"/>
              <a:t> de </a:t>
            </a:r>
            <a:r>
              <a:rPr lang="pt-PT" b="0" i="1" dirty="0" err="1" smtClean="0"/>
              <a:t>Olavarría</a:t>
            </a:r>
            <a:r>
              <a:rPr lang="pt-PT" b="0" i="1" dirty="0" smtClean="0"/>
              <a:t>, de </a:t>
            </a:r>
            <a:r>
              <a:rPr lang="pt-PT" b="0" i="1" dirty="0" err="1" smtClean="0"/>
              <a:t>la</a:t>
            </a:r>
            <a:r>
              <a:rPr lang="pt-PT" b="0" i="1" dirty="0" smtClean="0"/>
              <a:t> </a:t>
            </a:r>
            <a:r>
              <a:rPr lang="pt-PT" b="0" i="1" dirty="0" err="1" smtClean="0"/>
              <a:t>Provincia</a:t>
            </a:r>
            <a:r>
              <a:rPr lang="pt-PT" b="0" i="1" dirty="0" smtClean="0"/>
              <a:t> de Buenos Aires, República Argentina, como </a:t>
            </a:r>
            <a:r>
              <a:rPr lang="pt-PT" b="0" i="1" dirty="0" err="1" smtClean="0"/>
              <a:t>muestra</a:t>
            </a:r>
            <a:r>
              <a:rPr lang="pt-PT" b="0" i="1" dirty="0" smtClean="0"/>
              <a:t> de afecto y </a:t>
            </a:r>
            <a:r>
              <a:rPr lang="pt-PT" b="0" i="1" dirty="0" err="1" smtClean="0"/>
              <a:t>amistad</a:t>
            </a:r>
            <a:r>
              <a:rPr lang="pt-PT" b="0" i="1" dirty="0" smtClean="0"/>
              <a:t> entre </a:t>
            </a:r>
            <a:r>
              <a:rPr lang="pt-PT" b="0" i="1" dirty="0" err="1" smtClean="0"/>
              <a:t>los</a:t>
            </a:r>
            <a:r>
              <a:rPr lang="pt-PT" b="0" i="1" dirty="0" smtClean="0"/>
              <a:t> </a:t>
            </a:r>
            <a:r>
              <a:rPr lang="pt-PT" b="0" i="1" dirty="0" err="1" smtClean="0"/>
              <a:t>ciudadanos</a:t>
            </a:r>
            <a:r>
              <a:rPr lang="pt-PT" b="0" i="1" dirty="0" smtClean="0"/>
              <a:t> de ambos </a:t>
            </a:r>
            <a:r>
              <a:rPr lang="pt-PT" b="0" i="1" dirty="0" err="1" smtClean="0"/>
              <a:t>pueblos</a:t>
            </a:r>
            <a:r>
              <a:rPr lang="pt-PT" b="0" i="1" dirty="0" smtClean="0"/>
              <a:t>”.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 smtClean="0"/>
              <a:t>30 de Dezembro de 1991: </a:t>
            </a:r>
            <a:r>
              <a:rPr lang="pt-PT" b="0" dirty="0" smtClean="0"/>
              <a:t>Assembleia Municipal de Leiria - aprovação do “</a:t>
            </a:r>
            <a:r>
              <a:rPr lang="pt-PT" b="0" i="1" dirty="0" smtClean="0"/>
              <a:t>estabelecimento da geminação entre as cidades de Leiria e </a:t>
            </a:r>
            <a:r>
              <a:rPr lang="pt-PT" b="0" i="1" dirty="0" err="1" smtClean="0"/>
              <a:t>Olavarría</a:t>
            </a:r>
            <a:r>
              <a:rPr lang="pt-PT" b="0" i="1" dirty="0" smtClean="0"/>
              <a:t>”</a:t>
            </a:r>
            <a:r>
              <a:rPr lang="pt-PT" b="0" dirty="0" smtClean="0"/>
              <a:t>.</a:t>
            </a:r>
            <a:endParaRPr lang="pt-PT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70C0"/>
                </a:solidFill>
              </a:rPr>
              <a:t>geminação</a:t>
            </a:r>
            <a:endParaRPr lang="pt-PT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9" y="6381328"/>
            <a:ext cx="1245890" cy="39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229435" y="5384554"/>
            <a:ext cx="2456223" cy="659137"/>
            <a:chOff x="-229435" y="5384554"/>
            <a:chExt cx="2456223" cy="659137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 rot="19140000">
              <a:off x="-156284" y="5384554"/>
              <a:ext cx="2154591" cy="4593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PT" sz="1400" dirty="0" smtClean="0">
                  <a:solidFill>
                    <a:srgbClr val="006600"/>
                  </a:solidFill>
                </a:rPr>
                <a:t>LEIRIA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chemeClr val="bg1"/>
                  </a:solidFill>
                </a:rPr>
                <a:t>E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rgbClr val="0070C0"/>
                  </a:solidFill>
                </a:rPr>
                <a:t>OLAVARRÍA</a:t>
              </a:r>
              <a:endParaRPr lang="pt-PT" sz="1400" dirty="0">
                <a:solidFill>
                  <a:srgbClr val="0070C0"/>
                </a:solidFill>
              </a:endParaRP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 rot="19140000">
              <a:off x="-229435" y="5698153"/>
              <a:ext cx="2456223" cy="3455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8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37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023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309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95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33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819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92224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900" dirty="0" smtClean="0">
                  <a:solidFill>
                    <a:schemeClr val="bg1"/>
                  </a:solidFill>
                </a:rPr>
                <a:t>LIGAÇÃO DAS CIDADES IRMÃS EM BICICLETA</a:t>
              </a:r>
              <a:endParaRPr lang="pt-PT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3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604448" cy="4464496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  <a:buFont typeface="Arial" pitchFamily="34" charset="0"/>
              <a:buChar char="•"/>
            </a:pPr>
            <a:r>
              <a:rPr lang="pt-PT" dirty="0" smtClean="0"/>
              <a:t>Dezembro de 1991: </a:t>
            </a:r>
            <a:r>
              <a:rPr lang="pt-PT" b="0" dirty="0" smtClean="0"/>
              <a:t>Visita do presidente da Câmara Municipal de Leiria, </a:t>
            </a:r>
            <a:r>
              <a:rPr lang="pt-PT" dirty="0" smtClean="0"/>
              <a:t>Afonso Lemos Proença</a:t>
            </a:r>
            <a:r>
              <a:rPr lang="pt-PT" b="0" dirty="0" smtClean="0"/>
              <a:t>, a </a:t>
            </a:r>
            <a:r>
              <a:rPr lang="pt-PT" b="0" dirty="0" err="1" smtClean="0"/>
              <a:t>Olavarría</a:t>
            </a:r>
            <a:r>
              <a:rPr lang="pt-PT" b="0" dirty="0" smtClean="0"/>
              <a:t>;</a:t>
            </a:r>
          </a:p>
          <a:p>
            <a:pPr algn="just">
              <a:spcBef>
                <a:spcPts val="1800"/>
              </a:spcBef>
              <a:buFont typeface="Arial" pitchFamily="34" charset="0"/>
              <a:buChar char="•"/>
            </a:pPr>
            <a:r>
              <a:rPr lang="pt-PT" dirty="0" smtClean="0"/>
              <a:t>Agosto de 1992: </a:t>
            </a:r>
            <a:r>
              <a:rPr lang="pt-PT" b="0" dirty="0" smtClean="0"/>
              <a:t>Visita do vereador da Cultura e Educação da Intendência de </a:t>
            </a:r>
            <a:r>
              <a:rPr lang="pt-PT" b="0" dirty="0" err="1" smtClean="0"/>
              <a:t>Olavarría</a:t>
            </a:r>
            <a:r>
              <a:rPr lang="pt-PT" b="0" dirty="0" smtClean="0"/>
              <a:t>, </a:t>
            </a:r>
            <a:r>
              <a:rPr lang="pt-PT" dirty="0" smtClean="0"/>
              <a:t>Juan Waldemar </a:t>
            </a:r>
            <a:r>
              <a:rPr lang="pt-PT" dirty="0" err="1" smtClean="0"/>
              <a:t>Wally</a:t>
            </a:r>
            <a:r>
              <a:rPr lang="pt-PT" b="0" dirty="0" smtClean="0"/>
              <a:t>, a Leiria;</a:t>
            </a:r>
            <a:endParaRPr lang="pt-PT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spcBef>
                <a:spcPts val="1800"/>
              </a:spcBef>
              <a:buFont typeface="Arial" pitchFamily="34" charset="0"/>
              <a:buChar char="•"/>
            </a:pPr>
            <a:r>
              <a:rPr lang="pt-PT" dirty="0" smtClean="0"/>
              <a:t>Janeiro de 2014: </a:t>
            </a:r>
            <a:r>
              <a:rPr lang="pt-PT" b="0" dirty="0" smtClean="0"/>
              <a:t>Visita do empresário luso-argentino e presidente da União das Freguesias de Santa Eufémia e Boa Vista, </a:t>
            </a:r>
            <a:r>
              <a:rPr lang="pt-PT" dirty="0" smtClean="0"/>
              <a:t>Mário Rodrigues</a:t>
            </a:r>
            <a:r>
              <a:rPr lang="pt-PT" b="0" dirty="0" smtClean="0"/>
              <a:t>, a </a:t>
            </a:r>
            <a:r>
              <a:rPr lang="pt-PT" b="0" dirty="0" err="1" smtClean="0"/>
              <a:t>Olavarría</a:t>
            </a:r>
            <a:r>
              <a:rPr lang="pt-PT" b="0" dirty="0" smtClean="0"/>
              <a:t>;</a:t>
            </a:r>
          </a:p>
          <a:p>
            <a:pPr algn="just">
              <a:spcBef>
                <a:spcPts val="1800"/>
              </a:spcBef>
              <a:buFont typeface="Arial" pitchFamily="34" charset="0"/>
              <a:buChar char="•"/>
            </a:pPr>
            <a:r>
              <a:rPr lang="pt-PT" dirty="0" smtClean="0"/>
              <a:t>Abril de 2014: </a:t>
            </a:r>
            <a:r>
              <a:rPr lang="pt-PT" b="0" dirty="0" smtClean="0"/>
              <a:t>Visita do presidente da Câmara Municipal de Leiria, </a:t>
            </a:r>
            <a:r>
              <a:rPr lang="pt-PT" dirty="0" smtClean="0"/>
              <a:t>Raul Castro</a:t>
            </a:r>
            <a:r>
              <a:rPr lang="pt-PT" b="0" dirty="0" smtClean="0"/>
              <a:t>, e de uma delegação empresarial a </a:t>
            </a:r>
            <a:r>
              <a:rPr lang="pt-PT" b="0" dirty="0" err="1" smtClean="0"/>
              <a:t>Olavarría</a:t>
            </a:r>
            <a:r>
              <a:rPr lang="pt-PT" b="0" dirty="0" smtClean="0"/>
              <a:t>;</a:t>
            </a:r>
          </a:p>
          <a:p>
            <a:pPr algn="just">
              <a:spcBef>
                <a:spcPts val="1800"/>
              </a:spcBef>
              <a:buFont typeface="Arial" pitchFamily="34" charset="0"/>
              <a:buChar char="•"/>
            </a:pPr>
            <a:r>
              <a:rPr lang="pt-PT" dirty="0" smtClean="0"/>
              <a:t>Maio 2016: </a:t>
            </a:r>
            <a:r>
              <a:rPr lang="pt-PT" b="0" dirty="0" smtClean="0"/>
              <a:t>Ligação das cidades irmãs em bicicleta pelo campeão mundial de resistência, </a:t>
            </a:r>
            <a:r>
              <a:rPr lang="pt-PT" dirty="0" smtClean="0"/>
              <a:t>Carlos Vieira</a:t>
            </a:r>
            <a:r>
              <a:rPr lang="pt-PT" b="0" dirty="0" smtClean="0"/>
              <a:t>. Visita do vice-presidente da Câmara Municipal de Leiria e vereador da Cultura e do Desporto, </a:t>
            </a:r>
            <a:r>
              <a:rPr lang="pt-PT" dirty="0" smtClean="0"/>
              <a:t>Gonçalo Lopes</a:t>
            </a:r>
            <a:r>
              <a:rPr lang="pt-PT" b="0" dirty="0" smtClean="0"/>
              <a:t>.</a:t>
            </a:r>
          </a:p>
          <a:p>
            <a:pPr marL="0" indent="0" algn="just">
              <a:lnSpc>
                <a:spcPct val="150000"/>
              </a:lnSpc>
            </a:pPr>
            <a:endParaRPr lang="pt-PT" b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70C0"/>
                </a:solidFill>
              </a:rPr>
              <a:t>intercâmbios</a:t>
            </a:r>
            <a:endParaRPr lang="pt-PT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9" y="6381328"/>
            <a:ext cx="1245890" cy="39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229435" y="5384554"/>
            <a:ext cx="2456223" cy="659137"/>
            <a:chOff x="-229435" y="5384554"/>
            <a:chExt cx="2456223" cy="659137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 rot="19140000">
              <a:off x="-156284" y="5384554"/>
              <a:ext cx="2154591" cy="4593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PT" sz="1400" dirty="0" smtClean="0">
                  <a:solidFill>
                    <a:srgbClr val="006600"/>
                  </a:solidFill>
                </a:rPr>
                <a:t>LEIRIA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chemeClr val="bg1"/>
                  </a:solidFill>
                </a:rPr>
                <a:t>E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rgbClr val="0070C0"/>
                  </a:solidFill>
                </a:rPr>
                <a:t>OLAVARRÍA</a:t>
              </a:r>
              <a:endParaRPr lang="pt-PT" sz="1400" dirty="0">
                <a:solidFill>
                  <a:srgbClr val="0070C0"/>
                </a:solidFill>
              </a:endParaRP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 rot="19140000">
              <a:off x="-229435" y="5698153"/>
              <a:ext cx="2456223" cy="3455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8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37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023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309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95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33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819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92224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900" dirty="0" smtClean="0">
                  <a:solidFill>
                    <a:schemeClr val="bg1"/>
                  </a:solidFill>
                </a:rPr>
                <a:t>LIGAÇÃO DAS CIDADES IRMÃS EM BICICLETA</a:t>
              </a:r>
              <a:endParaRPr lang="pt-PT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25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nia.rodrigues\Desktop\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4934997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6485344" cy="1248632"/>
          </a:xfrm>
        </p:spPr>
        <p:txBody>
          <a:bodyPr>
            <a:normAutofit fontScale="47500" lnSpcReduction="20000"/>
          </a:bodyPr>
          <a:lstStyle/>
          <a:p>
            <a:r>
              <a:rPr lang="pt-PT" sz="2600" dirty="0" smtClean="0">
                <a:solidFill>
                  <a:srgbClr val="006600"/>
                </a:solidFill>
              </a:rPr>
              <a:t>22 de </a:t>
            </a:r>
            <a:r>
              <a:rPr lang="pt-PT" sz="2600" dirty="0">
                <a:solidFill>
                  <a:srgbClr val="006600"/>
                </a:solidFill>
              </a:rPr>
              <a:t>M</a:t>
            </a:r>
            <a:r>
              <a:rPr lang="pt-PT" sz="2600" dirty="0" smtClean="0">
                <a:solidFill>
                  <a:srgbClr val="006600"/>
                </a:solidFill>
              </a:rPr>
              <a:t>aio – 1ª ETAPA: LEIRIA – Fátima – Lisboa</a:t>
            </a:r>
          </a:p>
          <a:p>
            <a:r>
              <a:rPr lang="pt-PT" sz="2600" dirty="0" smtClean="0">
                <a:solidFill>
                  <a:srgbClr val="FF0000"/>
                </a:solidFill>
              </a:rPr>
              <a:t>23 de Maio – 2ª ETAPA: Praça Portugal, El </a:t>
            </a:r>
            <a:r>
              <a:rPr lang="pt-PT" sz="2600" dirty="0" err="1" smtClean="0">
                <a:solidFill>
                  <a:srgbClr val="FF0000"/>
                </a:solidFill>
              </a:rPr>
              <a:t>Jaguel</a:t>
            </a:r>
            <a:r>
              <a:rPr lang="pt-PT" sz="2600" dirty="0" smtClean="0">
                <a:solidFill>
                  <a:srgbClr val="FF0000"/>
                </a:solidFill>
              </a:rPr>
              <a:t>/</a:t>
            </a:r>
            <a:r>
              <a:rPr lang="pt-PT" sz="2600" dirty="0" err="1" smtClean="0">
                <a:solidFill>
                  <a:srgbClr val="FF0000"/>
                </a:solidFill>
              </a:rPr>
              <a:t>Esteban</a:t>
            </a:r>
            <a:r>
              <a:rPr lang="pt-PT" sz="2600" dirty="0" smtClean="0">
                <a:solidFill>
                  <a:srgbClr val="FF0000"/>
                </a:solidFill>
              </a:rPr>
              <a:t> </a:t>
            </a:r>
            <a:r>
              <a:rPr lang="pt-PT" sz="2600" dirty="0" err="1" smtClean="0">
                <a:solidFill>
                  <a:srgbClr val="FF0000"/>
                </a:solidFill>
              </a:rPr>
              <a:t>Echeverría</a:t>
            </a:r>
            <a:r>
              <a:rPr lang="pt-PT" sz="2600" dirty="0" smtClean="0">
                <a:solidFill>
                  <a:srgbClr val="FF0000"/>
                </a:solidFill>
              </a:rPr>
              <a:t> – San Miguel </a:t>
            </a:r>
            <a:r>
              <a:rPr lang="pt-PT" sz="2600" dirty="0" err="1" smtClean="0">
                <a:solidFill>
                  <a:srgbClr val="FF0000"/>
                </a:solidFill>
              </a:rPr>
              <a:t>del</a:t>
            </a:r>
            <a:r>
              <a:rPr lang="pt-PT" sz="2600" dirty="0" smtClean="0">
                <a:solidFill>
                  <a:srgbClr val="FF0000"/>
                </a:solidFill>
              </a:rPr>
              <a:t> Monte</a:t>
            </a:r>
          </a:p>
          <a:p>
            <a:r>
              <a:rPr lang="pt-PT" sz="2600" dirty="0" smtClean="0">
                <a:solidFill>
                  <a:srgbClr val="FF6600"/>
                </a:solidFill>
              </a:rPr>
              <a:t>24 de Maio – 3ª ETAPA: San Miguel </a:t>
            </a:r>
            <a:r>
              <a:rPr lang="pt-PT" sz="2600" dirty="0" err="1" smtClean="0">
                <a:solidFill>
                  <a:srgbClr val="FF6600"/>
                </a:solidFill>
              </a:rPr>
              <a:t>del</a:t>
            </a:r>
            <a:r>
              <a:rPr lang="pt-PT" sz="2600" dirty="0" smtClean="0">
                <a:solidFill>
                  <a:srgbClr val="FF6600"/>
                </a:solidFill>
              </a:rPr>
              <a:t> Monte – </a:t>
            </a:r>
            <a:r>
              <a:rPr lang="pt-PT" sz="2600" dirty="0" err="1" smtClean="0">
                <a:solidFill>
                  <a:srgbClr val="FF6600"/>
                </a:solidFill>
              </a:rPr>
              <a:t>Las</a:t>
            </a:r>
            <a:r>
              <a:rPr lang="pt-PT" sz="2600" dirty="0" smtClean="0">
                <a:solidFill>
                  <a:srgbClr val="FF6600"/>
                </a:solidFill>
              </a:rPr>
              <a:t> Flores - Azul</a:t>
            </a:r>
          </a:p>
          <a:p>
            <a:r>
              <a:rPr lang="pt-PT" sz="2600" dirty="0" smtClean="0">
                <a:solidFill>
                  <a:srgbClr val="0070C0"/>
                </a:solidFill>
              </a:rPr>
              <a:t>25 de Maio – 4ª ETAPA: Azul – OLAVARRÍA </a:t>
            </a:r>
          </a:p>
          <a:p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70C0"/>
                </a:solidFill>
              </a:rPr>
              <a:t>Datas | ITINERÁRIO</a:t>
            </a:r>
            <a:endParaRPr lang="pt-PT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9" y="6381328"/>
            <a:ext cx="1245890" cy="39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229435" y="5384554"/>
            <a:ext cx="2456223" cy="659137"/>
            <a:chOff x="-229435" y="5384554"/>
            <a:chExt cx="2456223" cy="659137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 rot="19140000">
              <a:off x="-156284" y="5384554"/>
              <a:ext cx="2154591" cy="4593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PT" sz="1400" dirty="0" smtClean="0">
                  <a:solidFill>
                    <a:srgbClr val="006600"/>
                  </a:solidFill>
                </a:rPr>
                <a:t>LEIRIA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chemeClr val="bg1"/>
                  </a:solidFill>
                </a:rPr>
                <a:t>E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rgbClr val="0070C0"/>
                  </a:solidFill>
                </a:rPr>
                <a:t>OLAVARRÍA</a:t>
              </a:r>
              <a:endParaRPr lang="pt-PT" sz="1400" dirty="0">
                <a:solidFill>
                  <a:srgbClr val="0070C0"/>
                </a:solidFill>
              </a:endParaRP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 rot="19140000">
              <a:off x="-229435" y="5698153"/>
              <a:ext cx="2456223" cy="3455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8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37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023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309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95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33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819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92224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900" dirty="0" smtClean="0">
                  <a:solidFill>
                    <a:schemeClr val="bg1"/>
                  </a:solidFill>
                </a:rPr>
                <a:t>LIGAÇÃO DAS CIDADES IRMÃS EM BICICLETA</a:t>
              </a:r>
              <a:endParaRPr lang="pt-PT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9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388424" cy="548640"/>
          </a:xfrm>
        </p:spPr>
        <p:txBody>
          <a:bodyPr/>
          <a:lstStyle/>
          <a:p>
            <a:r>
              <a:rPr lang="pt-PT" sz="2000" dirty="0">
                <a:solidFill>
                  <a:srgbClr val="006600"/>
                </a:solidFill>
              </a:rPr>
              <a:t>22 de Maio – 1ª ETAPA: LEIRIA – Fátima – </a:t>
            </a:r>
            <a:r>
              <a:rPr lang="pt-PT" sz="2000" dirty="0" smtClean="0">
                <a:solidFill>
                  <a:srgbClr val="006600"/>
                </a:solidFill>
              </a:rPr>
              <a:t>Lisboa (160 Km)</a:t>
            </a:r>
            <a:endParaRPr lang="pt-PT" sz="2000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7520940" cy="3579849"/>
          </a:xfrm>
        </p:spPr>
        <p:txBody>
          <a:bodyPr/>
          <a:lstStyle/>
          <a:p>
            <a:r>
              <a:rPr lang="pt-PT" dirty="0"/>
              <a:t>Em bicicleta:</a:t>
            </a:r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9h00</a:t>
            </a:r>
            <a:r>
              <a:rPr lang="pt-PT" b="0" dirty="0"/>
              <a:t>: </a:t>
            </a:r>
            <a:r>
              <a:rPr lang="pt-PT" dirty="0"/>
              <a:t>Partida de Leiria</a:t>
            </a:r>
            <a:r>
              <a:rPr lang="pt-PT" b="0" dirty="0" smtClean="0"/>
              <a:t>, frente ao </a:t>
            </a:r>
            <a:r>
              <a:rPr lang="pt-PT" dirty="0" smtClean="0"/>
              <a:t>Teatro José Lúcio da Silva</a:t>
            </a:r>
            <a:r>
              <a:rPr lang="pt-PT" b="0" dirty="0" smtClean="0"/>
              <a:t>, </a:t>
            </a:r>
            <a:r>
              <a:rPr lang="pt-PT" b="0" dirty="0"/>
              <a:t>percorrendo a totalidade da </a:t>
            </a:r>
            <a:r>
              <a:rPr lang="pt-PT" dirty="0"/>
              <a:t>Avenida Papa Francisco</a:t>
            </a:r>
            <a:r>
              <a:rPr lang="pt-PT" b="0" dirty="0"/>
              <a:t>, </a:t>
            </a:r>
            <a:r>
              <a:rPr lang="pt-PT" b="0" dirty="0" smtClean="0"/>
              <a:t>passagem frente à </a:t>
            </a:r>
            <a:r>
              <a:rPr lang="pt-PT" dirty="0" smtClean="0"/>
              <a:t>Câmara Municipal de Leiria</a:t>
            </a:r>
            <a:r>
              <a:rPr lang="pt-PT" b="0" dirty="0" smtClean="0"/>
              <a:t>, seguindo </a:t>
            </a:r>
            <a:r>
              <a:rPr lang="pt-PT" b="0" dirty="0"/>
              <a:t>em direcção a </a:t>
            </a:r>
            <a:r>
              <a:rPr lang="pt-PT" dirty="0"/>
              <a:t>Fátima</a:t>
            </a:r>
            <a:r>
              <a:rPr lang="pt-PT" b="0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Passagem </a:t>
            </a:r>
            <a:r>
              <a:rPr lang="pt-PT" dirty="0"/>
              <a:t>por Fátima</a:t>
            </a:r>
            <a:r>
              <a:rPr lang="pt-PT" b="0" dirty="0"/>
              <a:t>, altar do mundo, que será visitado a 13 de Maio de 2017 pelo </a:t>
            </a:r>
            <a:r>
              <a:rPr lang="pt-PT" b="0" dirty="0" smtClean="0"/>
              <a:t>Papa </a:t>
            </a:r>
            <a:r>
              <a:rPr lang="pt-PT" b="0" dirty="0"/>
              <a:t>Francisco, por ocasião do 100º aniversário da primeira aparição da Virgem Maria;</a:t>
            </a:r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Chegada </a:t>
            </a:r>
            <a:r>
              <a:rPr lang="pt-PT" b="0" dirty="0"/>
              <a:t>a Lisboa (aeroporto);</a:t>
            </a:r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18h40-20h55</a:t>
            </a:r>
            <a:r>
              <a:rPr lang="pt-PT" b="0" dirty="0"/>
              <a:t>: </a:t>
            </a:r>
            <a:r>
              <a:rPr lang="pt-PT" b="0" dirty="0" err="1"/>
              <a:t>Vôo</a:t>
            </a:r>
            <a:r>
              <a:rPr lang="pt-PT" b="0" dirty="0"/>
              <a:t> UX 1160 Lisboa – Madrid;</a:t>
            </a:r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23h55-08h10</a:t>
            </a:r>
            <a:r>
              <a:rPr lang="pt-PT" b="0" dirty="0"/>
              <a:t>: </a:t>
            </a:r>
            <a:r>
              <a:rPr lang="pt-PT" b="0" dirty="0" err="1"/>
              <a:t>Vôo</a:t>
            </a:r>
            <a:r>
              <a:rPr lang="pt-PT" b="0" dirty="0"/>
              <a:t> UX 41 Madrid – </a:t>
            </a:r>
            <a:r>
              <a:rPr lang="pt-PT" b="0" dirty="0" err="1" smtClean="0"/>
              <a:t>Ezeiza</a:t>
            </a:r>
            <a:r>
              <a:rPr lang="pt-PT" b="0" dirty="0"/>
              <a:t>.</a:t>
            </a:r>
          </a:p>
          <a:p>
            <a:endParaRPr lang="pt-PT" dirty="0"/>
          </a:p>
        </p:txBody>
      </p:sp>
      <p:pic>
        <p:nvPicPr>
          <p:cNvPr id="3074" name="Picture 2" descr="C:\Users\tania.rodrigues\Desktop\22 Maio_Leiria-Fátima-Lisbo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4210707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9" y="6381328"/>
            <a:ext cx="1245890" cy="39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229435" y="5384554"/>
            <a:ext cx="2456223" cy="659137"/>
            <a:chOff x="-229435" y="5384554"/>
            <a:chExt cx="2456223" cy="659137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 rot="19140000">
              <a:off x="-156284" y="5384554"/>
              <a:ext cx="2154591" cy="4593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PT" sz="1400" dirty="0" smtClean="0">
                  <a:solidFill>
                    <a:srgbClr val="006600"/>
                  </a:solidFill>
                </a:rPr>
                <a:t>LEIRIA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chemeClr val="bg1"/>
                  </a:solidFill>
                </a:rPr>
                <a:t>E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rgbClr val="0070C0"/>
                  </a:solidFill>
                </a:rPr>
                <a:t>OLAVARRÍA</a:t>
              </a:r>
              <a:endParaRPr lang="pt-PT" sz="1400" dirty="0">
                <a:solidFill>
                  <a:srgbClr val="0070C0"/>
                </a:solidFill>
              </a:endParaRPr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 rot="19140000">
              <a:off x="-229435" y="5698153"/>
              <a:ext cx="2456223" cy="3455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8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37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023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309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95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33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819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92224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900" dirty="0" smtClean="0">
                  <a:solidFill>
                    <a:schemeClr val="bg1"/>
                  </a:solidFill>
                </a:rPr>
                <a:t>LIGAÇÃO DAS CIDADES IRMÃS EM BICICLETA</a:t>
              </a:r>
              <a:endParaRPr lang="pt-PT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676456" cy="548640"/>
          </a:xfrm>
        </p:spPr>
        <p:txBody>
          <a:bodyPr/>
          <a:lstStyle/>
          <a:p>
            <a:r>
              <a:rPr lang="pt-PT" sz="2000" dirty="0">
                <a:solidFill>
                  <a:srgbClr val="FF0000"/>
                </a:solidFill>
              </a:rPr>
              <a:t>23 de Maio – 2ª ETAPA: </a:t>
            </a:r>
            <a:r>
              <a:rPr lang="pt-PT" sz="2000" dirty="0" err="1">
                <a:solidFill>
                  <a:srgbClr val="FF0000"/>
                </a:solidFill>
              </a:rPr>
              <a:t>Esteban</a:t>
            </a:r>
            <a:r>
              <a:rPr lang="pt-PT" sz="2000" dirty="0">
                <a:solidFill>
                  <a:srgbClr val="FF0000"/>
                </a:solidFill>
              </a:rPr>
              <a:t> </a:t>
            </a:r>
            <a:r>
              <a:rPr lang="pt-PT" sz="2000" dirty="0" err="1">
                <a:solidFill>
                  <a:srgbClr val="FF0000"/>
                </a:solidFill>
              </a:rPr>
              <a:t>Echeverría</a:t>
            </a:r>
            <a:r>
              <a:rPr lang="pt-PT" sz="2000" dirty="0">
                <a:solidFill>
                  <a:srgbClr val="FF0000"/>
                </a:solidFill>
              </a:rPr>
              <a:t> – San Miguel </a:t>
            </a:r>
            <a:r>
              <a:rPr lang="pt-PT" sz="2000" dirty="0" err="1">
                <a:solidFill>
                  <a:srgbClr val="FF0000"/>
                </a:solidFill>
              </a:rPr>
              <a:t>del</a:t>
            </a:r>
            <a:r>
              <a:rPr lang="pt-PT" sz="2000" dirty="0">
                <a:solidFill>
                  <a:srgbClr val="FF0000"/>
                </a:solidFill>
              </a:rPr>
              <a:t> </a:t>
            </a:r>
            <a:r>
              <a:rPr lang="pt-PT" sz="2000" dirty="0" smtClean="0">
                <a:solidFill>
                  <a:srgbClr val="FF0000"/>
                </a:solidFill>
              </a:rPr>
              <a:t>Monte (90 Km)</a:t>
            </a:r>
            <a:endParaRPr lang="pt-PT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35019"/>
            <a:ext cx="7520940" cy="357984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PT" b="0" dirty="0" smtClean="0"/>
              <a:t>8h10</a:t>
            </a:r>
            <a:r>
              <a:rPr lang="pt-PT" b="0" dirty="0"/>
              <a:t>: Chegada do </a:t>
            </a:r>
            <a:r>
              <a:rPr lang="pt-PT" b="0" dirty="0" err="1"/>
              <a:t>vôo</a:t>
            </a:r>
            <a:r>
              <a:rPr lang="pt-PT" b="0" dirty="0"/>
              <a:t> UX 41, vindo de Madrid;</a:t>
            </a:r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9h00 </a:t>
            </a:r>
            <a:r>
              <a:rPr lang="pt-PT" b="0" dirty="0"/>
              <a:t>(previsão): Saída do aeroporto de </a:t>
            </a:r>
            <a:r>
              <a:rPr lang="pt-PT" b="0" dirty="0" err="1" smtClean="0"/>
              <a:t>Ezeiza</a:t>
            </a:r>
            <a:r>
              <a:rPr lang="pt-PT" b="0" dirty="0" smtClean="0"/>
              <a:t>.</a:t>
            </a:r>
          </a:p>
          <a:p>
            <a:endParaRPr lang="pt-PT" dirty="0" smtClean="0"/>
          </a:p>
          <a:p>
            <a:r>
              <a:rPr lang="pt-PT" dirty="0" smtClean="0"/>
              <a:t>Em </a:t>
            </a:r>
            <a:r>
              <a:rPr lang="pt-PT" dirty="0"/>
              <a:t>bicicleta:</a:t>
            </a:r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10h00 (previsão): </a:t>
            </a:r>
            <a:r>
              <a:rPr lang="pt-PT" b="0" dirty="0"/>
              <a:t>Partida da </a:t>
            </a:r>
            <a:r>
              <a:rPr lang="pt-PT" dirty="0"/>
              <a:t>Praça de Portugal</a:t>
            </a:r>
            <a:r>
              <a:rPr lang="pt-PT" b="0" dirty="0"/>
              <a:t>, em </a:t>
            </a:r>
            <a:r>
              <a:rPr lang="pt-PT" dirty="0" smtClean="0"/>
              <a:t>El </a:t>
            </a:r>
            <a:r>
              <a:rPr lang="pt-PT" dirty="0" err="1" smtClean="0"/>
              <a:t>Jaguel</a:t>
            </a:r>
            <a:r>
              <a:rPr lang="pt-PT" dirty="0" smtClean="0"/>
              <a:t> / </a:t>
            </a:r>
            <a:r>
              <a:rPr lang="pt-PT" dirty="0" err="1" smtClean="0"/>
              <a:t>Esteban</a:t>
            </a:r>
            <a:r>
              <a:rPr lang="pt-PT" dirty="0" smtClean="0"/>
              <a:t> </a:t>
            </a:r>
            <a:r>
              <a:rPr lang="pt-PT" dirty="0" err="1"/>
              <a:t>Echeverría</a:t>
            </a:r>
            <a:r>
              <a:rPr lang="pt-PT" b="0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Passagem </a:t>
            </a:r>
            <a:r>
              <a:rPr lang="pt-PT" b="0" dirty="0"/>
              <a:t>por </a:t>
            </a:r>
            <a:r>
              <a:rPr lang="pt-PT" b="0" dirty="0" err="1"/>
              <a:t>Cañuelas</a:t>
            </a:r>
            <a:r>
              <a:rPr lang="pt-PT" b="0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Chegada </a:t>
            </a:r>
            <a:r>
              <a:rPr lang="pt-PT" b="0" dirty="0"/>
              <a:t>a </a:t>
            </a:r>
            <a:r>
              <a:rPr lang="pt-PT" dirty="0"/>
              <a:t>San Miguel </a:t>
            </a:r>
            <a:r>
              <a:rPr lang="pt-PT" dirty="0" err="1"/>
              <a:t>del</a:t>
            </a:r>
            <a:r>
              <a:rPr lang="pt-PT" dirty="0"/>
              <a:t> Monte</a:t>
            </a:r>
            <a:r>
              <a:rPr lang="pt-PT" b="0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Tempo </a:t>
            </a:r>
            <a:r>
              <a:rPr lang="pt-PT" b="0" dirty="0"/>
              <a:t>livre;</a:t>
            </a:r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Jantar </a:t>
            </a:r>
            <a:r>
              <a:rPr lang="pt-PT" b="0" dirty="0"/>
              <a:t>e dormida.</a:t>
            </a:r>
          </a:p>
        </p:txBody>
      </p:sp>
      <p:pic>
        <p:nvPicPr>
          <p:cNvPr id="4098" name="Picture 2" descr="C:\Users\tania.rodrigues\Desktop\23 Maio_Estebam Echeverria-Cañuelas-San Miguel del Mon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724" y="2924944"/>
            <a:ext cx="5071756" cy="3432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9" y="6381328"/>
            <a:ext cx="1245890" cy="39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229435" y="5384554"/>
            <a:ext cx="2456223" cy="659137"/>
            <a:chOff x="-229435" y="5384554"/>
            <a:chExt cx="2456223" cy="659137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 rot="19140000">
              <a:off x="-156284" y="5384554"/>
              <a:ext cx="2154591" cy="4593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PT" sz="1400" dirty="0" smtClean="0">
                  <a:solidFill>
                    <a:srgbClr val="006600"/>
                  </a:solidFill>
                </a:rPr>
                <a:t>LEIRIA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chemeClr val="bg1"/>
                  </a:solidFill>
                </a:rPr>
                <a:t>E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rgbClr val="0070C0"/>
                  </a:solidFill>
                </a:rPr>
                <a:t>OLAVARRÍA</a:t>
              </a:r>
              <a:endParaRPr lang="pt-PT" sz="1400" dirty="0">
                <a:solidFill>
                  <a:srgbClr val="0070C0"/>
                </a:solidFill>
              </a:endParaRPr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 rot="19140000">
              <a:off x="-229435" y="5698153"/>
              <a:ext cx="2456223" cy="3455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8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37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023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309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95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33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819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92224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900" dirty="0" smtClean="0">
                  <a:solidFill>
                    <a:schemeClr val="bg1"/>
                  </a:solidFill>
                </a:rPr>
                <a:t>LIGAÇÃO DAS CIDADES IRMÃS EM BICICLETA</a:t>
              </a:r>
              <a:endParaRPr lang="pt-PT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4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893" y="404664"/>
            <a:ext cx="8388424" cy="548640"/>
          </a:xfrm>
        </p:spPr>
        <p:txBody>
          <a:bodyPr/>
          <a:lstStyle/>
          <a:p>
            <a:r>
              <a:rPr lang="pt-PT" sz="2000" dirty="0">
                <a:solidFill>
                  <a:srgbClr val="FF6600"/>
                </a:solidFill>
              </a:rPr>
              <a:t>24 de Maio – 3ª ETAPA: San Miguel </a:t>
            </a:r>
            <a:r>
              <a:rPr lang="pt-PT" sz="2000" dirty="0" err="1">
                <a:solidFill>
                  <a:srgbClr val="FF6600"/>
                </a:solidFill>
              </a:rPr>
              <a:t>del</a:t>
            </a:r>
            <a:r>
              <a:rPr lang="pt-PT" sz="2000" dirty="0">
                <a:solidFill>
                  <a:srgbClr val="FF6600"/>
                </a:solidFill>
              </a:rPr>
              <a:t> Monte – </a:t>
            </a:r>
            <a:r>
              <a:rPr lang="pt-PT" sz="2000" dirty="0" err="1">
                <a:solidFill>
                  <a:srgbClr val="FF6600"/>
                </a:solidFill>
              </a:rPr>
              <a:t>Las</a:t>
            </a:r>
            <a:r>
              <a:rPr lang="pt-PT" sz="2000" dirty="0">
                <a:solidFill>
                  <a:srgbClr val="FF6600"/>
                </a:solidFill>
              </a:rPr>
              <a:t> Flores – </a:t>
            </a:r>
            <a:r>
              <a:rPr lang="pt-PT" sz="2000" dirty="0" smtClean="0">
                <a:solidFill>
                  <a:srgbClr val="FF6600"/>
                </a:solidFill>
              </a:rPr>
              <a:t>Azul (200 Km)</a:t>
            </a:r>
            <a:endParaRPr lang="pt-PT" sz="20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7520940" cy="3579849"/>
          </a:xfrm>
        </p:spPr>
        <p:txBody>
          <a:bodyPr/>
          <a:lstStyle/>
          <a:p>
            <a:endParaRPr lang="pt-PT" dirty="0" smtClean="0"/>
          </a:p>
          <a:p>
            <a:r>
              <a:rPr lang="pt-PT" dirty="0" smtClean="0"/>
              <a:t>Em </a:t>
            </a:r>
            <a:r>
              <a:rPr lang="pt-PT" dirty="0"/>
              <a:t>bicicleta:</a:t>
            </a:r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9h00</a:t>
            </a:r>
            <a:r>
              <a:rPr lang="pt-PT" b="0" dirty="0"/>
              <a:t>: Partida de </a:t>
            </a:r>
            <a:r>
              <a:rPr lang="pt-PT" dirty="0"/>
              <a:t>San Miguel </a:t>
            </a:r>
            <a:r>
              <a:rPr lang="pt-PT" dirty="0" err="1"/>
              <a:t>del</a:t>
            </a:r>
            <a:r>
              <a:rPr lang="pt-PT" dirty="0"/>
              <a:t> Monte</a:t>
            </a:r>
            <a:r>
              <a:rPr lang="pt-PT" b="0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Passagem </a:t>
            </a:r>
            <a:r>
              <a:rPr lang="pt-PT" b="0" dirty="0"/>
              <a:t>por </a:t>
            </a:r>
            <a:r>
              <a:rPr lang="pt-PT" b="0" dirty="0" err="1"/>
              <a:t>Las</a:t>
            </a:r>
            <a:r>
              <a:rPr lang="pt-PT" b="0" dirty="0"/>
              <a:t> Flores;</a:t>
            </a:r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Chegada </a:t>
            </a:r>
            <a:r>
              <a:rPr lang="pt-PT" b="0" dirty="0"/>
              <a:t>a </a:t>
            </a:r>
            <a:r>
              <a:rPr lang="pt-PT" dirty="0"/>
              <a:t>Azul</a:t>
            </a:r>
            <a:r>
              <a:rPr lang="pt-PT" b="0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PT" b="0" dirty="0" smtClean="0"/>
              <a:t>Jantar </a:t>
            </a:r>
            <a:r>
              <a:rPr lang="pt-PT" b="0" dirty="0"/>
              <a:t>e dormida em </a:t>
            </a:r>
            <a:r>
              <a:rPr lang="pt-PT" b="0" dirty="0" err="1"/>
              <a:t>Olavarría</a:t>
            </a:r>
            <a:r>
              <a:rPr lang="pt-PT" b="0" dirty="0"/>
              <a:t>.</a:t>
            </a:r>
          </a:p>
          <a:p>
            <a:endParaRPr lang="pt-PT" b="0" dirty="0"/>
          </a:p>
        </p:txBody>
      </p:sp>
      <p:pic>
        <p:nvPicPr>
          <p:cNvPr id="5122" name="Picture 2" descr="C:\Users\tania.rodrigues\Desktop\24 Maio_San Miguel del Monte-Las Flores-Azu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5327489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9" y="6381328"/>
            <a:ext cx="1245890" cy="39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229435" y="5384554"/>
            <a:ext cx="2456223" cy="659137"/>
            <a:chOff x="-229435" y="5384554"/>
            <a:chExt cx="2456223" cy="659137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 rot="19140000">
              <a:off x="-156284" y="5384554"/>
              <a:ext cx="2154591" cy="4593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PT" sz="1400" dirty="0" smtClean="0">
                  <a:solidFill>
                    <a:srgbClr val="006600"/>
                  </a:solidFill>
                </a:rPr>
                <a:t>LEIRIA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chemeClr val="bg1"/>
                  </a:solidFill>
                </a:rPr>
                <a:t>E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rgbClr val="0070C0"/>
                  </a:solidFill>
                </a:rPr>
                <a:t>OLAVARRÍA</a:t>
              </a:r>
              <a:endParaRPr lang="pt-PT" sz="1400" dirty="0">
                <a:solidFill>
                  <a:srgbClr val="0070C0"/>
                </a:solidFill>
              </a:endParaRPr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 rot="19140000">
              <a:off x="-229435" y="5698153"/>
              <a:ext cx="2456223" cy="3455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8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37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023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309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95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33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819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92224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900" dirty="0" smtClean="0">
                  <a:solidFill>
                    <a:schemeClr val="bg1"/>
                  </a:solidFill>
                </a:rPr>
                <a:t>LIGAÇÃO DAS CIDADES IRMÃS EM BICICLETA</a:t>
              </a:r>
              <a:endParaRPr lang="pt-PT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9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388424" cy="548640"/>
          </a:xfrm>
        </p:spPr>
        <p:txBody>
          <a:bodyPr/>
          <a:lstStyle/>
          <a:p>
            <a:r>
              <a:rPr lang="pt-PT" sz="2000" dirty="0">
                <a:solidFill>
                  <a:srgbClr val="0070C0"/>
                </a:solidFill>
              </a:rPr>
              <a:t>25 de Maio – 4ª ETAPA: Azul – </a:t>
            </a:r>
            <a:r>
              <a:rPr lang="pt-PT" sz="2000" dirty="0" smtClean="0">
                <a:solidFill>
                  <a:srgbClr val="0070C0"/>
                </a:solidFill>
              </a:rPr>
              <a:t>OLAVARRÍA (60 Km)</a:t>
            </a:r>
            <a:endParaRPr lang="pt-PT" sz="2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7520940" cy="3579849"/>
          </a:xfrm>
        </p:spPr>
        <p:txBody>
          <a:bodyPr/>
          <a:lstStyle/>
          <a:p>
            <a:r>
              <a:rPr lang="pt-PT" b="0" dirty="0"/>
              <a:t>Regresso a </a:t>
            </a:r>
            <a:r>
              <a:rPr lang="pt-PT" b="0" dirty="0" smtClean="0"/>
              <a:t>Azul</a:t>
            </a:r>
          </a:p>
          <a:p>
            <a:endParaRPr lang="pt-PT" b="0" dirty="0"/>
          </a:p>
          <a:p>
            <a:r>
              <a:rPr lang="pt-PT" dirty="0" smtClean="0"/>
              <a:t>Em </a:t>
            </a:r>
            <a:r>
              <a:rPr lang="pt-PT" dirty="0"/>
              <a:t>bicicleta</a:t>
            </a:r>
            <a:r>
              <a:rPr lang="pt-PT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b="0" dirty="0" smtClean="0"/>
              <a:t>8h00: </a:t>
            </a:r>
            <a:r>
              <a:rPr lang="pt-PT" b="0" dirty="0"/>
              <a:t>Partida de </a:t>
            </a:r>
            <a:r>
              <a:rPr lang="pt-PT" dirty="0"/>
              <a:t>Azul</a:t>
            </a:r>
            <a:r>
              <a:rPr lang="pt-PT" b="0" dirty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b="0" dirty="0" smtClean="0"/>
              <a:t>10h00: </a:t>
            </a:r>
            <a:r>
              <a:rPr lang="pt-PT" b="0" dirty="0"/>
              <a:t>Chegada a </a:t>
            </a:r>
            <a:r>
              <a:rPr lang="pt-PT" dirty="0" err="1" smtClean="0"/>
              <a:t>Olavarría</a:t>
            </a:r>
            <a:r>
              <a:rPr lang="pt-PT" b="0" dirty="0" smtClean="0"/>
              <a:t>, frente à </a:t>
            </a:r>
            <a:r>
              <a:rPr lang="es-ES" dirty="0" smtClean="0"/>
              <a:t>Municipalidad </a:t>
            </a:r>
            <a:r>
              <a:rPr lang="es-ES" dirty="0"/>
              <a:t>de </a:t>
            </a:r>
            <a:r>
              <a:rPr lang="es-ES" dirty="0" smtClean="0"/>
              <a:t>Olavarría - </a:t>
            </a:r>
            <a:r>
              <a:rPr lang="es-ES" dirty="0"/>
              <a:t>Palacio San </a:t>
            </a:r>
            <a:r>
              <a:rPr lang="es-ES" dirty="0" smtClean="0"/>
              <a:t>Martín</a:t>
            </a:r>
            <a:r>
              <a:rPr lang="pt-PT" dirty="0" smtClean="0"/>
              <a:t>.</a:t>
            </a:r>
            <a:endParaRPr lang="pt-PT" dirty="0"/>
          </a:p>
          <a:p>
            <a:endParaRPr lang="pt-PT" dirty="0"/>
          </a:p>
        </p:txBody>
      </p:sp>
      <p:pic>
        <p:nvPicPr>
          <p:cNvPr id="6146" name="Picture 2" descr="C:\Users\tania.rodrigues\Desktop\25 Maio_Azul-Olavarr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37498"/>
            <a:ext cx="5400600" cy="3993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9" y="6381328"/>
            <a:ext cx="1245890" cy="39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229435" y="5384554"/>
            <a:ext cx="2456223" cy="659137"/>
            <a:chOff x="-229435" y="5384554"/>
            <a:chExt cx="2456223" cy="659137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 rot="19140000">
              <a:off x="-156284" y="5384554"/>
              <a:ext cx="2154591" cy="4593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8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PT" sz="1400" dirty="0" smtClean="0">
                  <a:solidFill>
                    <a:srgbClr val="006600"/>
                  </a:solidFill>
                </a:rPr>
                <a:t>LEIRIA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chemeClr val="bg1"/>
                  </a:solidFill>
                </a:rPr>
                <a:t>E</a:t>
              </a:r>
              <a:r>
                <a:rPr lang="pt-PT" sz="1400" dirty="0" smtClean="0"/>
                <a:t> </a:t>
              </a:r>
              <a:r>
                <a:rPr lang="pt-PT" sz="1400" dirty="0" smtClean="0">
                  <a:solidFill>
                    <a:srgbClr val="0070C0"/>
                  </a:solidFill>
                </a:rPr>
                <a:t>OLAVARRÍA</a:t>
              </a:r>
              <a:endParaRPr lang="pt-PT" sz="1400" dirty="0">
                <a:solidFill>
                  <a:srgbClr val="0070C0"/>
                </a:solidFill>
              </a:endParaRPr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 rot="19140000">
              <a:off x="-229435" y="5698153"/>
              <a:ext cx="2456223" cy="3455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8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37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023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30936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9536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" indent="-173736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533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81912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92224" indent="-164592" algn="l" defTabSz="914400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900" dirty="0" smtClean="0">
                  <a:solidFill>
                    <a:schemeClr val="bg1"/>
                  </a:solidFill>
                </a:rPr>
                <a:t>LIGAÇÃO DAS CIDADES IRMÃS EM BICICLETA</a:t>
              </a:r>
              <a:endParaRPr lang="pt-PT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8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4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F0000"/>
      </a:accent2>
      <a:accent3>
        <a:srgbClr val="08A1D9"/>
      </a:accent3>
      <a:accent4>
        <a:srgbClr val="7C984A"/>
      </a:accent4>
      <a:accent5>
        <a:srgbClr val="C2AD8D"/>
      </a:accent5>
      <a:accent6>
        <a:srgbClr val="006600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334</TotalTime>
  <Words>1037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LEIRIA E OLAVARRÍA</vt:lpstr>
      <vt:lpstr>contextualização</vt:lpstr>
      <vt:lpstr>geminação</vt:lpstr>
      <vt:lpstr>intercâmbios</vt:lpstr>
      <vt:lpstr>Datas | ITINERÁRIO</vt:lpstr>
      <vt:lpstr>22 de Maio – 1ª ETAPA: LEIRIA – Fátima – Lisboa (160 Km)</vt:lpstr>
      <vt:lpstr>23 de Maio – 2ª ETAPA: Esteban Echeverría – San Miguel del Monte (90 Km)</vt:lpstr>
      <vt:lpstr>24 de Maio – 3ª ETAPA: San Miguel del Monte – Las Flores – Azul (200 Km)</vt:lpstr>
      <vt:lpstr>25 de Maio – 4ª ETAPA: Azul – OLAVARRÍA (60 Km)</vt:lpstr>
      <vt:lpstr>Etapas argentina</vt:lpstr>
      <vt:lpstr>Na partida, em Leiria, estarão presentes: </vt:lpstr>
      <vt:lpstr>Na chegada, em Olavarría, estarão presentes:</vt:lpstr>
      <vt:lpstr>Com o apoio:</vt:lpstr>
    </vt:vector>
  </TitlesOfParts>
  <Company>EST - Empresa Serviços Técnicos, Lda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LEIRIA E OLAVARRÍA</dc:title>
  <dc:creator>Tania Rodrigues</dc:creator>
  <cp:lastModifiedBy>Tania Rodrigues</cp:lastModifiedBy>
  <cp:revision>65</cp:revision>
  <dcterms:created xsi:type="dcterms:W3CDTF">2016-04-28T08:21:49Z</dcterms:created>
  <dcterms:modified xsi:type="dcterms:W3CDTF">2016-05-16T08:38:54Z</dcterms:modified>
</cp:coreProperties>
</file>