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6" r:id="rId2"/>
    <p:sldId id="256" r:id="rId3"/>
    <p:sldId id="260" r:id="rId4"/>
    <p:sldId id="257" r:id="rId5"/>
    <p:sldId id="259" r:id="rId6"/>
    <p:sldId id="258" r:id="rId7"/>
    <p:sldId id="261" r:id="rId8"/>
    <p:sldId id="267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\DASU\Telma_Vera\DIDEA_2017\CIA\Semana%20do%20Ambiente\Praia%20Limpa%20evolu&#231;&#227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Folha1!$F$4</c:f>
              <c:strCache>
                <c:ptCount val="1"/>
                <c:pt idx="0">
                  <c:v>N. Participantes</c:v>
                </c:pt>
              </c:strCache>
            </c:strRef>
          </c:tx>
          <c:cat>
            <c:numRef>
              <c:f>Folha1!$E$5:$E$10</c:f>
              <c:numCache>
                <c:formatCode>mmm/yy</c:formatCode>
                <c:ptCount val="6"/>
                <c:pt idx="0" formatCode="General">
                  <c:v>2014</c:v>
                </c:pt>
                <c:pt idx="1">
                  <c:v>42125</c:v>
                </c:pt>
                <c:pt idx="2">
                  <c:v>42248</c:v>
                </c:pt>
                <c:pt idx="3" formatCode="General">
                  <c:v>2016</c:v>
                </c:pt>
                <c:pt idx="4">
                  <c:v>42856</c:v>
                </c:pt>
                <c:pt idx="5">
                  <c:v>42887</c:v>
                </c:pt>
              </c:numCache>
            </c:numRef>
          </c:cat>
          <c:val>
            <c:numRef>
              <c:f>Folha1!$F$5:$F$10</c:f>
              <c:numCache>
                <c:formatCode>General</c:formatCode>
                <c:ptCount val="6"/>
                <c:pt idx="0">
                  <c:v>105</c:v>
                </c:pt>
                <c:pt idx="1">
                  <c:v>122</c:v>
                </c:pt>
                <c:pt idx="2">
                  <c:v>25</c:v>
                </c:pt>
                <c:pt idx="3">
                  <c:v>220</c:v>
                </c:pt>
                <c:pt idx="4">
                  <c:v>142</c:v>
                </c:pt>
                <c:pt idx="5">
                  <c:v>162</c:v>
                </c:pt>
              </c:numCache>
            </c:numRef>
          </c:val>
        </c:ser>
        <c:ser>
          <c:idx val="1"/>
          <c:order val="1"/>
          <c:tx>
            <c:strRef>
              <c:f>Folha1!$G$4</c:f>
              <c:strCache>
                <c:ptCount val="1"/>
                <c:pt idx="0">
                  <c:v>Peso (KG)</c:v>
                </c:pt>
              </c:strCache>
            </c:strRef>
          </c:tx>
          <c:cat>
            <c:numRef>
              <c:f>Folha1!$E$5:$E$10</c:f>
              <c:numCache>
                <c:formatCode>mmm/yy</c:formatCode>
                <c:ptCount val="6"/>
                <c:pt idx="0" formatCode="General">
                  <c:v>2014</c:v>
                </c:pt>
                <c:pt idx="1">
                  <c:v>42125</c:v>
                </c:pt>
                <c:pt idx="2">
                  <c:v>42248</c:v>
                </c:pt>
                <c:pt idx="3" formatCode="General">
                  <c:v>2016</c:v>
                </c:pt>
                <c:pt idx="4">
                  <c:v>42856</c:v>
                </c:pt>
                <c:pt idx="5">
                  <c:v>42887</c:v>
                </c:pt>
              </c:numCache>
            </c:numRef>
          </c:cat>
          <c:val>
            <c:numRef>
              <c:f>Folha1!$G$5:$G$10</c:f>
              <c:numCache>
                <c:formatCode>General</c:formatCode>
                <c:ptCount val="6"/>
                <c:pt idx="0">
                  <c:v>6120</c:v>
                </c:pt>
                <c:pt idx="1">
                  <c:v>640</c:v>
                </c:pt>
                <c:pt idx="2">
                  <c:v>580</c:v>
                </c:pt>
                <c:pt idx="3">
                  <c:v>2120</c:v>
                </c:pt>
                <c:pt idx="4">
                  <c:v>940</c:v>
                </c:pt>
                <c:pt idx="5">
                  <c:v>720</c:v>
                </c:pt>
              </c:numCache>
            </c:numRef>
          </c:val>
        </c:ser>
        <c:axId val="77511680"/>
        <c:axId val="77841152"/>
      </c:barChart>
      <c:catAx>
        <c:axId val="77511680"/>
        <c:scaling>
          <c:orientation val="minMax"/>
        </c:scaling>
        <c:axPos val="b"/>
        <c:numFmt formatCode="General" sourceLinked="1"/>
        <c:tickLblPos val="nextTo"/>
        <c:crossAx val="77841152"/>
        <c:crosses val="autoZero"/>
        <c:auto val="1"/>
        <c:lblAlgn val="ctr"/>
        <c:lblOffset val="100"/>
      </c:catAx>
      <c:valAx>
        <c:axId val="77841152"/>
        <c:scaling>
          <c:orientation val="minMax"/>
          <c:max val="6200"/>
          <c:min val="0"/>
        </c:scaling>
        <c:axPos val="l"/>
        <c:majorGridlines/>
        <c:numFmt formatCode="General" sourceLinked="1"/>
        <c:tickLblPos val="nextTo"/>
        <c:crossAx val="775116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97957-6BAD-4D41-9E72-F4FEEFC53BE7}" type="datetimeFigureOut">
              <a:rPr lang="pt-PT" smtClean="0"/>
              <a:t>07/06/2017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07D9F-7A09-4301-94A2-5D87F9067251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-c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-228600"/>
            <a:ext cx="1524000" cy="1524000"/>
          </a:xfrm>
          <a:prstGeom prst="rect">
            <a:avLst/>
          </a:prstGeom>
        </p:spPr>
      </p:pic>
      <p:pic>
        <p:nvPicPr>
          <p:cNvPr id="7" name="Marcador de Posição de Conteúdo 3" descr="Praia-Limpa_ppt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11" y="1143000"/>
            <a:ext cx="7156415" cy="5059363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47800" y="3733800"/>
            <a:ext cx="5715000" cy="129539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t-PT" b="1" dirty="0" smtClean="0"/>
              <a:t>	</a:t>
            </a:r>
            <a:endParaRPr lang="pt-PT" b="1" dirty="0" smtClean="0"/>
          </a:p>
          <a:p>
            <a:pPr>
              <a:buNone/>
            </a:pPr>
            <a:endParaRPr lang="pt-PT" b="1" dirty="0" smtClean="0"/>
          </a:p>
          <a:p>
            <a:pPr>
              <a:buNone/>
            </a:pPr>
            <a:endParaRPr lang="pt-PT" b="1" dirty="0" smtClean="0"/>
          </a:p>
          <a:p>
            <a:pPr>
              <a:buNone/>
            </a:pPr>
            <a:endParaRPr lang="pt-PT" sz="6700" b="1" dirty="0" smtClean="0"/>
          </a:p>
          <a:p>
            <a:pPr algn="ctr">
              <a:buNone/>
            </a:pPr>
            <a:r>
              <a:rPr lang="pt-PT" sz="6700" b="1" dirty="0" smtClean="0"/>
              <a:t>Apresentação de resultados</a:t>
            </a:r>
            <a:endParaRPr lang="pt-PT" sz="67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pt-PT" sz="3200" dirty="0" smtClean="0"/>
              <a:t>Lixo Marinho </a:t>
            </a:r>
            <a:endParaRPr lang="pt-PT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2800" y="1752600"/>
            <a:ext cx="5257800" cy="39624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PT" b="1" i="1" dirty="0" smtClean="0">
                <a:solidFill>
                  <a:schemeClr val="tx1"/>
                </a:solidFill>
              </a:rPr>
              <a:t>O Lixo Marinho é qualquer material sólido descartado persistente, manufaturado ou processado, eliminado, abandonado ou perdido no ambiente marinho e costeiro, incluindo materiais transportados de terra pelos rios, sistemas de drenagem ou sistemas de tratamento de águas residuais ou vento, para o ambiente </a:t>
            </a:r>
            <a:r>
              <a:rPr lang="pt-PT" b="1" i="1" dirty="0" smtClean="0">
                <a:solidFill>
                  <a:schemeClr val="tx1"/>
                </a:solidFill>
              </a:rPr>
              <a:t>marinho.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4" name="Marcador de Posição de Conteúdo 3" descr="IMG_1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200722"/>
            <a:ext cx="2516400" cy="1679983"/>
          </a:xfrm>
          <a:prstGeom prst="rect">
            <a:avLst/>
          </a:prstGeom>
        </p:spPr>
      </p:pic>
      <p:pic>
        <p:nvPicPr>
          <p:cNvPr id="5" name="Imagem 4" descr="imagesSFEB6J5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88394"/>
            <a:ext cx="2514600" cy="2321781"/>
          </a:xfrm>
          <a:prstGeom prst="rect">
            <a:avLst/>
          </a:prstGeom>
        </p:spPr>
      </p:pic>
      <p:pic>
        <p:nvPicPr>
          <p:cNvPr id="6" name="Imagem 5" descr="www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8858322"/>
            <a:ext cx="2619375" cy="1743075"/>
          </a:xfrm>
          <a:prstGeom prst="rect">
            <a:avLst/>
          </a:prstGeom>
        </p:spPr>
      </p:pic>
      <p:pic>
        <p:nvPicPr>
          <p:cNvPr id="7" name="Imagem 6" descr="wwwwsdd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8705922"/>
            <a:ext cx="2733675" cy="1666875"/>
          </a:xfrm>
          <a:prstGeom prst="rect">
            <a:avLst/>
          </a:prstGeom>
        </p:spPr>
      </p:pic>
      <p:pic>
        <p:nvPicPr>
          <p:cNvPr id="8" name="Imagem 7" descr="wwwwsdd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1295400"/>
            <a:ext cx="2514600" cy="1666875"/>
          </a:xfrm>
          <a:prstGeom prst="rect">
            <a:avLst/>
          </a:prstGeom>
        </p:spPr>
      </p:pic>
      <p:pic>
        <p:nvPicPr>
          <p:cNvPr id="9" name="Imagem 8" descr="www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2516400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05-06-2014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PT" sz="1600" b="1" dirty="0" smtClean="0"/>
              <a:t>Participantes</a:t>
            </a:r>
          </a:p>
          <a:p>
            <a:pPr>
              <a:buNone/>
            </a:pPr>
            <a:r>
              <a:rPr lang="pt-PT" sz="1600" dirty="0" smtClean="0"/>
              <a:t>EB1 Cortes</a:t>
            </a:r>
          </a:p>
          <a:p>
            <a:pPr>
              <a:buNone/>
            </a:pPr>
            <a:r>
              <a:rPr lang="pt-PT" sz="1600" dirty="0" smtClean="0"/>
              <a:t>Malmequeres</a:t>
            </a:r>
          </a:p>
          <a:p>
            <a:pPr>
              <a:buNone/>
            </a:pPr>
            <a:r>
              <a:rPr lang="pt-PT" sz="1600" dirty="0" smtClean="0"/>
              <a:t>Oásis</a:t>
            </a:r>
          </a:p>
          <a:p>
            <a:pPr>
              <a:buNone/>
            </a:pPr>
            <a:r>
              <a:rPr lang="pt-PT" sz="1600" dirty="0" smtClean="0"/>
              <a:t>ESECS</a:t>
            </a:r>
          </a:p>
          <a:p>
            <a:pPr>
              <a:buNone/>
            </a:pPr>
            <a:r>
              <a:rPr lang="pt-PT" sz="1600" dirty="0" err="1" smtClean="0"/>
              <a:t>Oikos</a:t>
            </a:r>
            <a:r>
              <a:rPr lang="pt-PT" sz="1600" dirty="0" smtClean="0"/>
              <a:t> Leiria</a:t>
            </a:r>
          </a:p>
          <a:p>
            <a:pPr>
              <a:buNone/>
            </a:pPr>
            <a:r>
              <a:rPr lang="pt-PT" sz="1600" dirty="0" smtClean="0"/>
              <a:t>SIMLIS </a:t>
            </a:r>
          </a:p>
          <a:p>
            <a:pPr>
              <a:buNone/>
            </a:pPr>
            <a:r>
              <a:rPr lang="pt-PT" sz="1600" dirty="0" err="1" smtClean="0"/>
              <a:t>Valorlis</a:t>
            </a:r>
            <a:endParaRPr lang="pt-PT" sz="1600" dirty="0" smtClean="0"/>
          </a:p>
          <a:p>
            <a:pPr>
              <a:buNone/>
            </a:pPr>
            <a:r>
              <a:rPr lang="pt-PT" sz="1600" dirty="0" smtClean="0"/>
              <a:t>Total: 105</a:t>
            </a:r>
          </a:p>
          <a:p>
            <a:pPr>
              <a:buNone/>
            </a:pPr>
            <a:endParaRPr lang="pt-PT" sz="1600" dirty="0" smtClean="0"/>
          </a:p>
          <a:p>
            <a:pPr>
              <a:buNone/>
            </a:pPr>
            <a:r>
              <a:rPr lang="pt-PT" sz="1600" b="1" dirty="0" smtClean="0"/>
              <a:t>Parcerias</a:t>
            </a:r>
          </a:p>
          <a:p>
            <a:pPr>
              <a:buNone/>
            </a:pPr>
            <a:r>
              <a:rPr lang="pt-PT" sz="1600" dirty="0" err="1" smtClean="0"/>
              <a:t>Valorlis</a:t>
            </a:r>
            <a:endParaRPr lang="pt-PT" sz="1600" dirty="0" smtClean="0"/>
          </a:p>
          <a:p>
            <a:pPr>
              <a:buNone/>
            </a:pPr>
            <a:r>
              <a:rPr lang="pt-PT" sz="1600" dirty="0" smtClean="0"/>
              <a:t>SUMA</a:t>
            </a:r>
          </a:p>
          <a:p>
            <a:pPr>
              <a:buNone/>
            </a:pPr>
            <a:r>
              <a:rPr lang="pt-PT" sz="1600" dirty="0" smtClean="0"/>
              <a:t>Continente</a:t>
            </a:r>
          </a:p>
          <a:p>
            <a:pPr>
              <a:buNone/>
            </a:pPr>
            <a:r>
              <a:rPr lang="pt-PT" sz="1600" dirty="0" smtClean="0"/>
              <a:t>Freguesia do Coimbrão</a:t>
            </a:r>
          </a:p>
          <a:p>
            <a:pPr>
              <a:buNone/>
            </a:pPr>
            <a:r>
              <a:rPr lang="pt-PT" sz="1600" dirty="0" smtClean="0"/>
              <a:t>Companha de Arte Xávega “Flor da Praia Azul”</a:t>
            </a:r>
          </a:p>
          <a:p>
            <a:pPr>
              <a:buNone/>
            </a:pPr>
            <a:endParaRPr lang="pt-PT" sz="1600" dirty="0" smtClean="0"/>
          </a:p>
          <a:p>
            <a:pPr>
              <a:buNone/>
            </a:pPr>
            <a:r>
              <a:rPr lang="pt-PT" sz="1600" b="1" dirty="0" smtClean="0"/>
              <a:t>6.12 toneladas de resíduos retirados da praia</a:t>
            </a:r>
          </a:p>
          <a:p>
            <a:pPr>
              <a:buNone/>
            </a:pPr>
            <a:endParaRPr lang="pt-PT" sz="1800" dirty="0"/>
          </a:p>
        </p:txBody>
      </p:sp>
      <p:pic>
        <p:nvPicPr>
          <p:cNvPr id="4" name="Imagem 3" descr="limpeza_areal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47800"/>
            <a:ext cx="4176000" cy="313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20-05-2015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t-PT" sz="4900" b="1" dirty="0" smtClean="0"/>
              <a:t>Participantes</a:t>
            </a:r>
          </a:p>
          <a:p>
            <a:pPr>
              <a:buNone/>
            </a:pPr>
            <a:r>
              <a:rPr lang="pt-PT" sz="4900" dirty="0" smtClean="0"/>
              <a:t>Escola Dr. Correia Mateus  </a:t>
            </a:r>
          </a:p>
          <a:p>
            <a:pPr>
              <a:buNone/>
            </a:pPr>
            <a:r>
              <a:rPr lang="pt-PT" sz="4900" dirty="0" smtClean="0"/>
              <a:t>Colégio Dr. Luís Pereira da Costa </a:t>
            </a:r>
          </a:p>
          <a:p>
            <a:pPr>
              <a:buNone/>
            </a:pPr>
            <a:r>
              <a:rPr lang="pt-PT" sz="4900" dirty="0" smtClean="0"/>
              <a:t>EB2/3 D Dinis </a:t>
            </a:r>
          </a:p>
          <a:p>
            <a:pPr>
              <a:buNone/>
            </a:pPr>
            <a:r>
              <a:rPr lang="pt-PT" sz="4900" dirty="0" smtClean="0"/>
              <a:t>Malmequeres </a:t>
            </a:r>
          </a:p>
          <a:p>
            <a:pPr>
              <a:buNone/>
            </a:pPr>
            <a:r>
              <a:rPr lang="pt-PT" sz="4900" dirty="0" smtClean="0"/>
              <a:t>Oásis </a:t>
            </a:r>
          </a:p>
          <a:p>
            <a:pPr>
              <a:buNone/>
            </a:pPr>
            <a:r>
              <a:rPr lang="pt-PT" sz="4900" dirty="0" smtClean="0"/>
              <a:t>ESECS</a:t>
            </a:r>
          </a:p>
          <a:p>
            <a:pPr>
              <a:buNone/>
            </a:pPr>
            <a:r>
              <a:rPr lang="pt-PT" sz="4900" dirty="0" smtClean="0"/>
              <a:t>SIMLIS</a:t>
            </a:r>
          </a:p>
          <a:p>
            <a:pPr>
              <a:buNone/>
            </a:pPr>
            <a:r>
              <a:rPr lang="pt-PT" sz="4900" dirty="0" smtClean="0"/>
              <a:t>Total: 122</a:t>
            </a:r>
          </a:p>
          <a:p>
            <a:pPr>
              <a:buNone/>
            </a:pPr>
            <a:endParaRPr lang="pt-PT" sz="4000" dirty="0" smtClean="0"/>
          </a:p>
          <a:p>
            <a:pPr>
              <a:buNone/>
            </a:pPr>
            <a:endParaRPr lang="pt-PT" sz="4000" b="1" dirty="0" smtClean="0"/>
          </a:p>
          <a:p>
            <a:pPr>
              <a:buNone/>
            </a:pPr>
            <a:endParaRPr lang="pt-PT" sz="4000" b="1" dirty="0" smtClean="0"/>
          </a:p>
          <a:p>
            <a:pPr>
              <a:buNone/>
            </a:pPr>
            <a:r>
              <a:rPr lang="pt-PT" sz="4900" b="1" dirty="0" smtClean="0"/>
              <a:t>Parcerias</a:t>
            </a:r>
          </a:p>
          <a:p>
            <a:pPr>
              <a:buNone/>
            </a:pPr>
            <a:r>
              <a:rPr lang="pt-PT" sz="4900" dirty="0" smtClean="0"/>
              <a:t>Freguesia do Coimbrão</a:t>
            </a:r>
          </a:p>
          <a:p>
            <a:pPr>
              <a:buNone/>
            </a:pPr>
            <a:r>
              <a:rPr lang="pt-PT" sz="4900" dirty="0" smtClean="0"/>
              <a:t>SUMA</a:t>
            </a:r>
          </a:p>
          <a:p>
            <a:pPr>
              <a:buNone/>
            </a:pPr>
            <a:r>
              <a:rPr lang="pt-PT" sz="4900" dirty="0" err="1" smtClean="0"/>
              <a:t>Valorlis</a:t>
            </a:r>
            <a:endParaRPr lang="pt-PT" sz="4900" dirty="0" smtClean="0"/>
          </a:p>
          <a:p>
            <a:pPr>
              <a:buNone/>
            </a:pPr>
            <a:r>
              <a:rPr lang="pt-PT" sz="4900" dirty="0" smtClean="0"/>
              <a:t>SIMLIS</a:t>
            </a:r>
          </a:p>
          <a:p>
            <a:pPr>
              <a:buNone/>
            </a:pPr>
            <a:r>
              <a:rPr lang="pt-PT" sz="4900" dirty="0" smtClean="0"/>
              <a:t>Companha de Arte Xávega “Flor da Praia Azul”</a:t>
            </a:r>
          </a:p>
          <a:p>
            <a:pPr>
              <a:buNone/>
            </a:pPr>
            <a:endParaRPr lang="pt-PT" sz="4900" dirty="0" smtClean="0"/>
          </a:p>
          <a:p>
            <a:pPr>
              <a:buNone/>
            </a:pPr>
            <a:r>
              <a:rPr lang="pt-PT" sz="4900" b="1" dirty="0" smtClean="0"/>
              <a:t>640 kg de resíduos retirados da </a:t>
            </a:r>
            <a:r>
              <a:rPr lang="pt-PT" sz="4900" b="1" dirty="0" smtClean="0"/>
              <a:t>praia </a:t>
            </a:r>
            <a:endParaRPr lang="pt-PT" sz="4900" b="1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7" name="Imagem 6" descr="limpeza do areal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4190400" cy="314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27-09-2015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sz="1600" dirty="0" smtClean="0"/>
              <a:t>Atividade destinada à população em geral</a:t>
            </a:r>
          </a:p>
          <a:p>
            <a:pPr>
              <a:buNone/>
            </a:pPr>
            <a:r>
              <a:rPr lang="pt-PT" sz="1600" dirty="0" smtClean="0"/>
              <a:t>25 voluntários</a:t>
            </a:r>
          </a:p>
          <a:p>
            <a:pPr>
              <a:buNone/>
            </a:pPr>
            <a:endParaRPr lang="pt-PT" sz="1600" b="1" dirty="0" smtClean="0"/>
          </a:p>
          <a:p>
            <a:pPr>
              <a:buNone/>
            </a:pPr>
            <a:endParaRPr lang="pt-PT" sz="1600" b="1" dirty="0" smtClean="0"/>
          </a:p>
          <a:p>
            <a:pPr>
              <a:buNone/>
            </a:pPr>
            <a:r>
              <a:rPr lang="pt-PT" sz="1600" b="1" dirty="0" smtClean="0"/>
              <a:t>580 kg de resíduos retirados da </a:t>
            </a:r>
            <a:r>
              <a:rPr lang="pt-PT" sz="1600" b="1" dirty="0" smtClean="0"/>
              <a:t>praia</a:t>
            </a:r>
            <a:endParaRPr lang="pt-PT" sz="1600" b="1" dirty="0"/>
          </a:p>
        </p:txBody>
      </p:sp>
      <p:pic>
        <p:nvPicPr>
          <p:cNvPr id="6" name="Imagem 5" descr="SAM_1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905000"/>
            <a:ext cx="4176000" cy="313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08-06-2016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PT" b="1" dirty="0" smtClean="0"/>
              <a:t>Participantes</a:t>
            </a:r>
          </a:p>
          <a:p>
            <a:pPr>
              <a:buNone/>
            </a:pPr>
            <a:r>
              <a:rPr lang="pt-PT" dirty="0" smtClean="0"/>
              <a:t>Centro Escolar da Barreira</a:t>
            </a:r>
          </a:p>
          <a:p>
            <a:pPr>
              <a:buNone/>
            </a:pPr>
            <a:r>
              <a:rPr lang="pt-PT" dirty="0" err="1" smtClean="0"/>
              <a:t>Cercilei</a:t>
            </a:r>
            <a:endParaRPr lang="pt-PT" dirty="0" smtClean="0"/>
          </a:p>
          <a:p>
            <a:pPr>
              <a:buNone/>
            </a:pPr>
            <a:r>
              <a:rPr lang="pt-PT" dirty="0" smtClean="0"/>
              <a:t> </a:t>
            </a:r>
            <a:r>
              <a:rPr lang="pt-PT" dirty="0" smtClean="0"/>
              <a:t>Malmequeres</a:t>
            </a:r>
            <a:endParaRPr lang="pt-PT" dirty="0" smtClean="0"/>
          </a:p>
          <a:p>
            <a:pPr marL="514350" indent="-514350">
              <a:buNone/>
            </a:pPr>
            <a:r>
              <a:rPr lang="pt-PT" dirty="0" smtClean="0"/>
              <a:t>Total: 220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b="1" dirty="0" smtClean="0"/>
              <a:t>Parcerias</a:t>
            </a:r>
          </a:p>
          <a:p>
            <a:pPr>
              <a:buNone/>
            </a:pPr>
            <a:r>
              <a:rPr lang="pt-PT" dirty="0" smtClean="0"/>
              <a:t>Freguesia do Coimbrão</a:t>
            </a:r>
          </a:p>
          <a:p>
            <a:pPr>
              <a:buNone/>
            </a:pPr>
            <a:r>
              <a:rPr lang="pt-PT" dirty="0" smtClean="0"/>
              <a:t>SUMA</a:t>
            </a:r>
          </a:p>
          <a:p>
            <a:pPr>
              <a:buNone/>
            </a:pPr>
            <a:r>
              <a:rPr lang="pt-PT" dirty="0" err="1" smtClean="0"/>
              <a:t>Valorlis</a:t>
            </a: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b="1" dirty="0" smtClean="0"/>
          </a:p>
          <a:p>
            <a:pPr>
              <a:buNone/>
            </a:pPr>
            <a:r>
              <a:rPr lang="pt-PT" b="1" dirty="0" smtClean="0"/>
              <a:t>2.12 Toneladas de resíduos retirados da praia</a:t>
            </a:r>
          </a:p>
          <a:p>
            <a:pPr>
              <a:buNone/>
            </a:pPr>
            <a:r>
              <a:rPr lang="pt-PT" dirty="0" smtClean="0"/>
              <a:t>Maioritariamente resíduos provenientes de artes de </a:t>
            </a:r>
          </a:p>
          <a:p>
            <a:pPr>
              <a:buNone/>
            </a:pPr>
            <a:r>
              <a:rPr lang="pt-PT" dirty="0" smtClean="0"/>
              <a:t>pesca  </a:t>
            </a:r>
          </a:p>
          <a:p>
            <a:pPr>
              <a:buNone/>
            </a:pPr>
            <a:r>
              <a:rPr lang="pt-PT" dirty="0" smtClean="0"/>
              <a:t> 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5" name="Imagem 4" descr="DSCN0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190400" cy="314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19-05-2017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1600" b="1" dirty="0" smtClean="0"/>
              <a:t>Participantes</a:t>
            </a:r>
          </a:p>
          <a:p>
            <a:pPr>
              <a:buNone/>
            </a:pPr>
            <a:r>
              <a:rPr lang="pt-PT" sz="1600" dirty="0" smtClean="0"/>
              <a:t>Colégio Nossa Senhora de Fátima</a:t>
            </a:r>
          </a:p>
          <a:p>
            <a:pPr>
              <a:buNone/>
            </a:pPr>
            <a:r>
              <a:rPr lang="pt-PT" sz="1600" dirty="0" smtClean="0"/>
              <a:t>EB Henrique </a:t>
            </a:r>
            <a:r>
              <a:rPr lang="pt-PT" sz="1600" dirty="0" err="1" smtClean="0"/>
              <a:t>Sommer</a:t>
            </a:r>
            <a:endParaRPr lang="pt-PT" sz="1600" dirty="0" smtClean="0"/>
          </a:p>
          <a:p>
            <a:pPr>
              <a:buNone/>
            </a:pPr>
            <a:r>
              <a:rPr lang="pt-PT" sz="1600" dirty="0" smtClean="0"/>
              <a:t>Oásis</a:t>
            </a:r>
          </a:p>
          <a:p>
            <a:pPr>
              <a:buNone/>
            </a:pPr>
            <a:r>
              <a:rPr lang="pt-PT" sz="1600" dirty="0" smtClean="0"/>
              <a:t>Malmequeres</a:t>
            </a:r>
          </a:p>
          <a:p>
            <a:pPr>
              <a:buNone/>
            </a:pPr>
            <a:r>
              <a:rPr lang="pt-PT" sz="1600" dirty="0" err="1" smtClean="0"/>
              <a:t>Cercilei</a:t>
            </a:r>
            <a:endParaRPr lang="pt-PT" sz="1600" dirty="0" smtClean="0"/>
          </a:p>
          <a:p>
            <a:pPr>
              <a:buNone/>
            </a:pPr>
            <a:r>
              <a:rPr lang="pt-PT" sz="1600" dirty="0" smtClean="0"/>
              <a:t>Total: 142</a:t>
            </a:r>
          </a:p>
          <a:p>
            <a:pPr>
              <a:buNone/>
            </a:pPr>
            <a:endParaRPr lang="pt-PT" sz="1600" dirty="0" smtClean="0"/>
          </a:p>
          <a:p>
            <a:pPr>
              <a:buNone/>
            </a:pPr>
            <a:r>
              <a:rPr lang="pt-PT" sz="1600" b="1" dirty="0" smtClean="0"/>
              <a:t>Parcerias</a:t>
            </a:r>
          </a:p>
          <a:p>
            <a:pPr>
              <a:buNone/>
            </a:pPr>
            <a:r>
              <a:rPr lang="pt-PT" sz="1600" dirty="0" smtClean="0"/>
              <a:t>Freguesia do Coimbrão</a:t>
            </a:r>
          </a:p>
          <a:p>
            <a:pPr>
              <a:buNone/>
            </a:pPr>
            <a:r>
              <a:rPr lang="pt-PT" sz="1600" dirty="0" err="1" smtClean="0"/>
              <a:t>Valorlis</a:t>
            </a:r>
            <a:endParaRPr lang="pt-PT" sz="1600" dirty="0" smtClean="0"/>
          </a:p>
          <a:p>
            <a:pPr>
              <a:buNone/>
            </a:pPr>
            <a:r>
              <a:rPr lang="pt-PT" sz="1600" dirty="0" smtClean="0"/>
              <a:t>SUMA</a:t>
            </a:r>
          </a:p>
          <a:p>
            <a:pPr>
              <a:buNone/>
            </a:pPr>
            <a:endParaRPr lang="pt-PT" sz="1600" dirty="0" smtClean="0"/>
          </a:p>
          <a:p>
            <a:pPr>
              <a:buNone/>
            </a:pPr>
            <a:endParaRPr lang="pt-PT" sz="1600" dirty="0" smtClean="0"/>
          </a:p>
          <a:p>
            <a:pPr>
              <a:buNone/>
            </a:pPr>
            <a:endParaRPr lang="pt-PT" sz="1600" dirty="0" smtClean="0"/>
          </a:p>
          <a:p>
            <a:pPr>
              <a:buNone/>
            </a:pPr>
            <a:r>
              <a:rPr lang="pt-PT" sz="1600" b="1" dirty="0" smtClean="0"/>
              <a:t>940 kg </a:t>
            </a:r>
            <a:r>
              <a:rPr lang="pt-PT" sz="1600" dirty="0" smtClean="0"/>
              <a:t>de resíduos retirados da </a:t>
            </a:r>
            <a:r>
              <a:rPr lang="pt-PT" sz="1600" dirty="0" smtClean="0"/>
              <a:t>praia</a:t>
            </a:r>
            <a:r>
              <a:rPr lang="pt-PT" sz="1600" dirty="0" smtClean="0"/>
              <a:t>, maioritariamente plásticos e </a:t>
            </a:r>
            <a:r>
              <a:rPr lang="pt-PT" sz="1600" dirty="0" err="1" smtClean="0"/>
              <a:t>microplásticos</a:t>
            </a:r>
            <a:endParaRPr lang="pt-PT" sz="1600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4" name="Imagem 3" descr="18671449_1611923272172458_829080789835457642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752600"/>
            <a:ext cx="4698000" cy="313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05-06-2017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1600" b="1" dirty="0" smtClean="0"/>
              <a:t>Participantes</a:t>
            </a:r>
          </a:p>
          <a:p>
            <a:pPr>
              <a:buNone/>
            </a:pPr>
            <a:r>
              <a:rPr lang="pt-PT" sz="1600" dirty="0" smtClean="0"/>
              <a:t>EB1 Arrabalde</a:t>
            </a:r>
            <a:endParaRPr lang="pt-PT" sz="1600" dirty="0" smtClean="0"/>
          </a:p>
          <a:p>
            <a:pPr>
              <a:buNone/>
            </a:pPr>
            <a:r>
              <a:rPr lang="pt-PT" sz="1600" dirty="0" smtClean="0"/>
              <a:t>EB 1 Coimbrão</a:t>
            </a:r>
            <a:endParaRPr lang="pt-PT" sz="1600" dirty="0" smtClean="0"/>
          </a:p>
          <a:p>
            <a:pPr>
              <a:buNone/>
            </a:pPr>
            <a:r>
              <a:rPr lang="pt-PT" sz="1600" dirty="0" smtClean="0"/>
              <a:t>Alunos de Educação Social ESECS</a:t>
            </a:r>
            <a:endParaRPr lang="pt-PT" sz="1600" dirty="0" smtClean="0"/>
          </a:p>
          <a:p>
            <a:pPr>
              <a:buNone/>
            </a:pPr>
            <a:r>
              <a:rPr lang="pt-PT" sz="1600" dirty="0" smtClean="0"/>
              <a:t>Total: </a:t>
            </a:r>
            <a:r>
              <a:rPr lang="pt-PT" sz="1600" dirty="0" smtClean="0"/>
              <a:t>162</a:t>
            </a:r>
            <a:endParaRPr lang="pt-PT" sz="1600" dirty="0" smtClean="0"/>
          </a:p>
          <a:p>
            <a:pPr>
              <a:buNone/>
            </a:pPr>
            <a:endParaRPr lang="pt-PT" sz="1600" dirty="0" smtClean="0"/>
          </a:p>
          <a:p>
            <a:pPr>
              <a:buNone/>
            </a:pPr>
            <a:r>
              <a:rPr lang="pt-PT" sz="1600" b="1" dirty="0" smtClean="0"/>
              <a:t>Parcerias</a:t>
            </a:r>
          </a:p>
          <a:p>
            <a:pPr>
              <a:buNone/>
            </a:pPr>
            <a:r>
              <a:rPr lang="pt-PT" sz="1600" dirty="0" smtClean="0"/>
              <a:t>Freguesia do Coimbrão</a:t>
            </a:r>
          </a:p>
          <a:p>
            <a:pPr>
              <a:buNone/>
            </a:pPr>
            <a:r>
              <a:rPr lang="pt-PT" sz="1600" dirty="0" err="1" smtClean="0"/>
              <a:t>Valorlis</a:t>
            </a:r>
            <a:endParaRPr lang="pt-PT" sz="1600" dirty="0" smtClean="0"/>
          </a:p>
          <a:p>
            <a:pPr>
              <a:buNone/>
            </a:pPr>
            <a:r>
              <a:rPr lang="pt-PT" sz="1600" dirty="0" smtClean="0"/>
              <a:t>SUMA</a:t>
            </a:r>
          </a:p>
          <a:p>
            <a:pPr>
              <a:buNone/>
            </a:pPr>
            <a:r>
              <a:rPr lang="pt-PT" sz="1600" b="1" dirty="0" smtClean="0"/>
              <a:t>720</a:t>
            </a:r>
            <a:r>
              <a:rPr lang="pt-PT" sz="1600" b="1" dirty="0" smtClean="0"/>
              <a:t> </a:t>
            </a:r>
            <a:r>
              <a:rPr lang="pt-PT" sz="1600" b="1" dirty="0" smtClean="0"/>
              <a:t>kg </a:t>
            </a:r>
            <a:r>
              <a:rPr lang="pt-PT" sz="1600" dirty="0" smtClean="0"/>
              <a:t>de resíduos retirados </a:t>
            </a:r>
            <a:r>
              <a:rPr lang="pt-PT" sz="1600" smtClean="0"/>
              <a:t>da </a:t>
            </a:r>
            <a:r>
              <a:rPr lang="pt-PT" sz="1600" dirty="0" smtClean="0"/>
              <a:t>p</a:t>
            </a:r>
            <a:r>
              <a:rPr lang="pt-PT" sz="1600" smtClean="0"/>
              <a:t>raia</a:t>
            </a:r>
            <a:endParaRPr lang="pt-PT" sz="1600" dirty="0" smtClean="0"/>
          </a:p>
          <a:p>
            <a:pPr>
              <a:buNone/>
            </a:pPr>
            <a:endParaRPr lang="pt-PT" sz="1600" dirty="0"/>
          </a:p>
        </p:txBody>
      </p:sp>
      <p:pic>
        <p:nvPicPr>
          <p:cNvPr id="6" name="Imagem 5" descr="19023545_1546663035449898_408409344541770251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857824" y="1849338"/>
            <a:ext cx="4267200" cy="28545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219200" y="228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APRESENTAÇÃO DE RESULTADOS</a:t>
            </a:r>
            <a:endParaRPr lang="pt-PT" sz="2800" b="1" dirty="0"/>
          </a:p>
        </p:txBody>
      </p:sp>
      <p:graphicFrame>
        <p:nvGraphicFramePr>
          <p:cNvPr id="13" name="Marcador de Posição de Conteúdo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255</Words>
  <Application>Microsoft Office PowerPoint</Application>
  <PresentationFormat>Apresentação no Ecrã (4:3)</PresentationFormat>
  <Paragraphs>106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Diapositivo 1</vt:lpstr>
      <vt:lpstr>Lixo Marinho </vt:lpstr>
      <vt:lpstr>05-06-2014</vt:lpstr>
      <vt:lpstr>20-05-2015</vt:lpstr>
      <vt:lpstr>27-09-2015</vt:lpstr>
      <vt:lpstr>08-06-2016</vt:lpstr>
      <vt:lpstr>19-05-2017</vt:lpstr>
      <vt:lpstr>05-06-2017</vt:lpstr>
      <vt:lpstr>Diapositivo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Lixo Marinho</dc:title>
  <dc:creator>Telma Fontes</dc:creator>
  <cp:lastModifiedBy>tfontes</cp:lastModifiedBy>
  <cp:revision>14</cp:revision>
  <dcterms:created xsi:type="dcterms:W3CDTF">2017-06-01T09:16:31Z</dcterms:created>
  <dcterms:modified xsi:type="dcterms:W3CDTF">2017-06-07T16:40:38Z</dcterms:modified>
</cp:coreProperties>
</file>