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61" r:id="rId6"/>
    <p:sldId id="259" r:id="rId7"/>
    <p:sldId id="260" r:id="rId8"/>
    <p:sldId id="276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99"/>
    <a:srgbClr val="A0D664"/>
    <a:srgbClr val="E3F3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CC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7479-5449-472E-89F7-483261B107F8}" type="datetimeFigureOut">
              <a:rPr lang="pt-PT" smtClean="0"/>
              <a:pPr/>
              <a:t>07/06/2017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17E8-688C-4C03-BB8A-D967DA41714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936103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IV Edição – Projeto “Escolas Floridas e Divertidas”</a:t>
            </a:r>
            <a:br>
              <a:rPr lang="pt-PT" sz="2800" b="1" dirty="0" smtClean="0"/>
            </a:br>
            <a:r>
              <a:rPr lang="pt-PT" sz="2100" b="1" dirty="0" smtClean="0"/>
              <a:t>2016-17</a:t>
            </a:r>
            <a:endParaRPr lang="pt-PT" sz="2100" b="1" dirty="0"/>
          </a:p>
        </p:txBody>
      </p:sp>
      <p:pic>
        <p:nvPicPr>
          <p:cNvPr id="6" name="Imagem 5" descr="lo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627784" y="1988840"/>
            <a:ext cx="3960440" cy="191578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sz="2100" b="1" dirty="0" smtClean="0"/>
              <a:t>JI de Pousos - Antes</a:t>
            </a:r>
            <a:endParaRPr lang="pt-PT" sz="21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IV Edição – “Escolas Floridas e Divertidas”</a:t>
            </a:r>
            <a:br>
              <a:rPr lang="pt-PT" sz="2800" dirty="0" smtClean="0"/>
            </a:br>
            <a:r>
              <a:rPr lang="pt-PT" sz="2800" dirty="0" smtClean="0"/>
              <a:t> </a:t>
            </a:r>
            <a:r>
              <a:rPr lang="pt-PT" sz="2200" b="1" dirty="0" smtClean="0"/>
              <a:t>AE Dr. Correia </a:t>
            </a:r>
            <a:r>
              <a:rPr lang="pt-PT" sz="2200" b="1" dirty="0" smtClean="0"/>
              <a:t>Mateus – 1.º Prémio</a:t>
            </a:r>
            <a:endParaRPr lang="pt-PT" sz="2200" b="1" dirty="0"/>
          </a:p>
        </p:txBody>
      </p:sp>
      <p:pic>
        <p:nvPicPr>
          <p:cNvPr id="6" name="Marcador de Posição de Conteúdo 5" descr="logo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0800000" flipV="1">
            <a:off x="7380312" y="5517232"/>
            <a:ext cx="1306488" cy="63198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821" t="5532" r="42051" b="52141"/>
          <a:stretch>
            <a:fillRect/>
          </a:stretch>
        </p:blipFill>
        <p:spPr bwMode="auto">
          <a:xfrm>
            <a:off x="683568" y="2348880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5292080" y="1628800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100" b="1" dirty="0" smtClean="0"/>
              <a:t>JI de Pousos - Durante</a:t>
            </a:r>
            <a:endParaRPr lang="pt-PT" sz="21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3824" t="33266" r="50739" b="27360"/>
          <a:stretch>
            <a:fillRect/>
          </a:stretch>
        </p:blipFill>
        <p:spPr bwMode="auto">
          <a:xfrm>
            <a:off x="4932040" y="2348880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7139136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dirty="0" smtClean="0"/>
              <a:t>                 </a:t>
            </a:r>
            <a:r>
              <a:rPr lang="pt-PT" sz="2200" b="1" dirty="0" smtClean="0"/>
              <a:t>JI de Pousos - Depois</a:t>
            </a:r>
            <a:endParaRPr lang="pt-PT" sz="22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IV Edição – “Escolas Floridas e Divertidas”</a:t>
            </a:r>
            <a:br>
              <a:rPr lang="pt-PT" sz="2800" dirty="0" smtClean="0"/>
            </a:br>
            <a:r>
              <a:rPr lang="pt-PT" sz="2800" dirty="0" smtClean="0"/>
              <a:t> </a:t>
            </a:r>
            <a:r>
              <a:rPr lang="pt-PT" sz="2200" dirty="0" smtClean="0"/>
              <a:t>AE Dr. Correia Mateus</a:t>
            </a:r>
            <a:endParaRPr lang="pt-PT" sz="2200" dirty="0"/>
          </a:p>
        </p:txBody>
      </p:sp>
      <p:pic>
        <p:nvPicPr>
          <p:cNvPr id="6" name="Marcador de Posição de Conteúdo 5" descr="lo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0800000" flipV="1">
            <a:off x="7452320" y="5589240"/>
            <a:ext cx="1306488" cy="63198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442" t="15548" r="24900" b="16532"/>
          <a:stretch>
            <a:fillRect/>
          </a:stretch>
        </p:blipFill>
        <p:spPr bwMode="auto">
          <a:xfrm>
            <a:off x="2267744" y="2204864"/>
            <a:ext cx="475565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pt-PT" sz="2800" dirty="0" smtClean="0"/>
              <a:t>IV Edição – “Escolas Floridas e Divertidas”</a:t>
            </a:r>
            <a:br>
              <a:rPr lang="pt-PT" sz="2800" dirty="0" smtClean="0"/>
            </a:br>
            <a:r>
              <a:rPr lang="pt-PT" sz="2000" b="1" dirty="0" smtClean="0"/>
              <a:t>AE Domingos </a:t>
            </a:r>
            <a:r>
              <a:rPr lang="pt-PT" sz="2000" b="1" dirty="0" smtClean="0"/>
              <a:t>Sequeira – 2.º Prémio</a:t>
            </a:r>
            <a:endParaRPr lang="pt-PT" sz="2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/>
              <a:t>     </a:t>
            </a:r>
            <a:r>
              <a:rPr lang="pt-PT" sz="2000" b="1" dirty="0" smtClean="0"/>
              <a:t>EB/JI Cruz D’ Areia - Antes</a:t>
            </a:r>
            <a:endParaRPr lang="pt-PT" sz="20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PT" sz="2000" b="1" dirty="0" smtClean="0"/>
              <a:t>  EB/JI Cruz D’ Areia -</a:t>
            </a:r>
            <a:r>
              <a:rPr lang="pt-PT" sz="2000" dirty="0" smtClean="0"/>
              <a:t> </a:t>
            </a:r>
            <a:r>
              <a:rPr lang="pt-PT" sz="2000" b="1" dirty="0" smtClean="0"/>
              <a:t>Depois</a:t>
            </a:r>
          </a:p>
          <a:p>
            <a:endParaRPr lang="pt-PT" dirty="0"/>
          </a:p>
        </p:txBody>
      </p:sp>
      <p:pic>
        <p:nvPicPr>
          <p:cNvPr id="7" name="Imagem 6" descr="Antes-floridas_CruzAre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995936" cy="2744924"/>
          </a:xfrm>
          <a:prstGeom prst="rect">
            <a:avLst/>
          </a:prstGeom>
        </p:spPr>
      </p:pic>
      <p:pic>
        <p:nvPicPr>
          <p:cNvPr id="8" name="Imagem 7" descr="Floridas_CruzAreia-Depoi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2492896"/>
            <a:ext cx="3744416" cy="2736304"/>
          </a:xfrm>
          <a:prstGeom prst="rect">
            <a:avLst/>
          </a:prstGeom>
        </p:spPr>
      </p:pic>
      <p:pic>
        <p:nvPicPr>
          <p:cNvPr id="9" name="Imagem 8" descr="logo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524328" y="5445224"/>
            <a:ext cx="1296144" cy="62698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PT" sz="2800" dirty="0" smtClean="0"/>
              <a:t>IV Edição – “Escolas Floridas e Divertidas”</a:t>
            </a:r>
            <a:br>
              <a:rPr lang="pt-PT" sz="2800" dirty="0" smtClean="0"/>
            </a:br>
            <a:r>
              <a:rPr lang="pt-PT" sz="2200" dirty="0" smtClean="0"/>
              <a:t>AE Domingos Sequeira</a:t>
            </a:r>
            <a:endParaRPr lang="pt-PT" sz="2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2000" b="1" dirty="0" smtClean="0"/>
              <a:t>EB/JI Cruz D’ Areia </a:t>
            </a:r>
            <a:r>
              <a:rPr lang="pt-PT" sz="2000" dirty="0" smtClean="0"/>
              <a:t>- </a:t>
            </a:r>
            <a:r>
              <a:rPr lang="pt-PT" sz="2000" b="1" dirty="0" smtClean="0"/>
              <a:t>Depois</a:t>
            </a:r>
          </a:p>
          <a:p>
            <a:endParaRPr lang="pt-PT" dirty="0"/>
          </a:p>
        </p:txBody>
      </p:sp>
      <p:pic>
        <p:nvPicPr>
          <p:cNvPr id="6" name="Marcador de Posição de Conteúdo 5" descr="Escolas_Floridas_CruzAreia_2017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1"/>
            <a:ext cx="2880320" cy="3744416"/>
          </a:xfrm>
        </p:spPr>
      </p:pic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68344" y="5661248"/>
            <a:ext cx="1296144" cy="62698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7" name="Imagem 6" descr="Escolas_Floridas_CruzAreia_2017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204864"/>
            <a:ext cx="3552395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PT" sz="2800" dirty="0" smtClean="0"/>
              <a:t>IV Edição – “Escolas Floridas e Divertidas”</a:t>
            </a:r>
            <a:br>
              <a:rPr lang="pt-PT" sz="2800" dirty="0" smtClean="0"/>
            </a:br>
            <a:r>
              <a:rPr lang="pt-PT" sz="2000" b="1" dirty="0" smtClean="0"/>
              <a:t>AE Henrique </a:t>
            </a:r>
            <a:r>
              <a:rPr lang="pt-PT" sz="2000" b="1" dirty="0" err="1" smtClean="0"/>
              <a:t>Sommer</a:t>
            </a:r>
            <a:r>
              <a:rPr lang="pt-PT" sz="2000" b="1" dirty="0" smtClean="0"/>
              <a:t> – 3.º Prémio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2000" b="1" dirty="0" smtClean="0"/>
              <a:t>JI de Porto do Carro- Antes</a:t>
            </a:r>
          </a:p>
          <a:p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sz="2000" b="1" dirty="0" smtClean="0"/>
              <a:t>JI de Porto do Carro- Durante</a:t>
            </a:r>
          </a:p>
          <a:p>
            <a:endParaRPr lang="pt-PT" dirty="0"/>
          </a:p>
        </p:txBody>
      </p:sp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524328" y="5445224"/>
            <a:ext cx="1296144" cy="62698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6" name="Imagem 5" descr="F:\DCIM\100PENTX\IMGP238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F:\DCIM\100PENTX\IMGP238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747203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PT" sz="2800" dirty="0" smtClean="0"/>
              <a:t>IV Edição – “Escolas Floridas e Divertidas”</a:t>
            </a:r>
            <a:br>
              <a:rPr lang="pt-PT" sz="2800" dirty="0" smtClean="0"/>
            </a:br>
            <a:r>
              <a:rPr lang="pt-PT" sz="2800" dirty="0" smtClean="0"/>
              <a:t> </a:t>
            </a:r>
            <a:r>
              <a:rPr lang="pt-PT" sz="2200" dirty="0" smtClean="0"/>
              <a:t>AE Henrique </a:t>
            </a:r>
            <a:r>
              <a:rPr lang="pt-PT" sz="2200" dirty="0" err="1" smtClean="0"/>
              <a:t>Sommer</a:t>
            </a:r>
            <a:endParaRPr lang="pt-PT" sz="22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2000" b="1" dirty="0" smtClean="0"/>
              <a:t>JI de Porto do Carro - Depois</a:t>
            </a:r>
          </a:p>
          <a:p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sz="2000" b="1" dirty="0" smtClean="0"/>
              <a:t>JI de Porto do Carro - Depois</a:t>
            </a:r>
          </a:p>
          <a:p>
            <a:endParaRPr lang="pt-PT" dirty="0"/>
          </a:p>
        </p:txBody>
      </p:sp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596336" y="5589240"/>
            <a:ext cx="1296144" cy="62698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6" name="Imagem 5" descr="F:\DCIM\100PENTX\IMGP241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1"/>
            <a:ext cx="389532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F:\DCIM\100PENTX\IMGP244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16424" cy="307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205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Agrupamentos</a:t>
                      </a:r>
                    </a:p>
                    <a:p>
                      <a:pPr algn="ctr"/>
                      <a:r>
                        <a:rPr lang="pt-PT" sz="1400" dirty="0" smtClean="0"/>
                        <a:t>Escolas</a:t>
                      </a:r>
                      <a:endParaRPr lang="pt-PT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n.º </a:t>
                      </a:r>
                      <a:r>
                        <a:rPr lang="pt-PT" sz="1400" dirty="0" err="1" smtClean="0"/>
                        <a:t>EBs</a:t>
                      </a:r>
                      <a:r>
                        <a:rPr lang="pt-PT" sz="1400" dirty="0" smtClean="0"/>
                        <a:t>/</a:t>
                      </a:r>
                      <a:r>
                        <a:rPr lang="pt-PT" sz="1400" dirty="0" err="1" smtClean="0"/>
                        <a:t>JIs</a:t>
                      </a:r>
                      <a:r>
                        <a:rPr lang="pt-PT" sz="1400" dirty="0" smtClean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PT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n.º</a:t>
                      </a:r>
                      <a:r>
                        <a:rPr lang="pt-PT" sz="1400" baseline="0" dirty="0" smtClean="0"/>
                        <a:t> Alunos</a:t>
                      </a:r>
                      <a:endParaRPr lang="pt-PT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PT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400" dirty="0" smtClean="0"/>
                        <a:t>n.º </a:t>
                      </a:r>
                      <a:r>
                        <a:rPr lang="pt-PT" sz="1400" dirty="0" err="1" smtClean="0"/>
                        <a:t>Prof.s</a:t>
                      </a:r>
                      <a:r>
                        <a:rPr lang="pt-PT" sz="1400" dirty="0" smtClean="0"/>
                        <a:t>/</a:t>
                      </a:r>
                      <a:r>
                        <a:rPr lang="pt-PT" sz="1400" dirty="0" err="1" smtClean="0"/>
                        <a:t>Assist.s</a:t>
                      </a:r>
                      <a:endParaRPr lang="pt-PT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 smtClean="0"/>
                        <a:t>Prémios</a:t>
                      </a:r>
                      <a:endParaRPr lang="pt-PT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400" dirty="0" smtClean="0"/>
                        <a:t>Materiais oferecidos</a:t>
                      </a:r>
                      <a:endParaRPr lang="pt-PT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PT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b="1" dirty="0" smtClean="0"/>
                        <a:t>Todos (8)</a:t>
                      </a:r>
                      <a:endParaRPr lang="pt-PT" b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PT" sz="20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2000" b="1" dirty="0" smtClean="0"/>
                        <a:t>57</a:t>
                      </a:r>
                      <a:endParaRPr lang="pt-PT" sz="2000" b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PT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b="1" dirty="0" smtClean="0"/>
                        <a:t>3.286</a:t>
                      </a:r>
                      <a:endParaRPr lang="pt-PT" b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b="1" dirty="0" smtClean="0"/>
                        <a:t>250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400" b="1" dirty="0" smtClean="0"/>
                        <a:t>(com o envolvimento </a:t>
                      </a:r>
                      <a:r>
                        <a:rPr lang="pt-PT" sz="1400" b="1" dirty="0" smtClean="0"/>
                        <a:t>da comunidade)</a:t>
                      </a:r>
                      <a:endParaRPr lang="pt-PT" sz="1400" b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2000" b="1" dirty="0" smtClean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400" b="1" dirty="0" smtClean="0"/>
                        <a:t>(4 visitas</a:t>
                      </a:r>
                      <a:r>
                        <a:rPr lang="pt-PT" sz="1400" b="1" baseline="0" dirty="0" smtClean="0"/>
                        <a:t>  recreativas e 8 prémios pecuniários)</a:t>
                      </a:r>
                      <a:endParaRPr lang="pt-PT" sz="1400" b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400" b="1" dirty="0" smtClean="0"/>
                        <a:t>Composto,</a:t>
                      </a:r>
                      <a:endParaRPr lang="pt-PT" sz="14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400" b="1" dirty="0" smtClean="0"/>
                        <a:t>espécies florais e arbustivas</a:t>
                      </a:r>
                      <a:endParaRPr lang="pt-PT" sz="1400" b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  Projeto “Escolas Floridas e Divertidas”</a:t>
            </a:r>
            <a:br>
              <a:rPr lang="pt-PT" sz="2800" dirty="0" smtClean="0"/>
            </a:br>
            <a:r>
              <a:rPr lang="pt-PT" sz="2000" b="1" dirty="0" smtClean="0"/>
              <a:t>Dados de Participação – anos letivos de 2013 a 17</a:t>
            </a:r>
            <a:endParaRPr lang="pt-PT" sz="2000" b="1" dirty="0"/>
          </a:p>
        </p:txBody>
      </p:sp>
      <p:pic>
        <p:nvPicPr>
          <p:cNvPr id="6" name="Marcador de Posição de Conteúdo 5" descr="lo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0800000" flipV="1">
            <a:off x="3491880" y="4509120"/>
            <a:ext cx="2160240" cy="104497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178</Words>
  <Application>Microsoft Office PowerPoint</Application>
  <PresentationFormat>Apresentação no Ecrã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IV Edição – Projeto “Escolas Floridas e Divertidas” 2016-17</vt:lpstr>
      <vt:lpstr>IV Edição – “Escolas Floridas e Divertidas”  AE Dr. Correia Mateus – 1.º Prémio</vt:lpstr>
      <vt:lpstr>IV Edição – “Escolas Floridas e Divertidas”  AE Dr. Correia Mateus</vt:lpstr>
      <vt:lpstr>IV Edição – “Escolas Floridas e Divertidas” AE Domingos Sequeira – 2.º Prémio</vt:lpstr>
      <vt:lpstr>IV Edição – “Escolas Floridas e Divertidas” AE Domingos Sequeira</vt:lpstr>
      <vt:lpstr>IV Edição – “Escolas Floridas e Divertidas” AE Henrique Sommer – 3.º Prémio</vt:lpstr>
      <vt:lpstr>IV Edição – “Escolas Floridas e Divertidas”  AE Henrique Sommer</vt:lpstr>
      <vt:lpstr>  Projeto “Escolas Floridas e Divertidas” Dados de Participação – anos letivos de 2013 a 17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Edição – “Escolas Floridas e Divertidas”</dc:title>
  <dc:creator>iquintal</dc:creator>
  <cp:lastModifiedBy>iquintal</cp:lastModifiedBy>
  <cp:revision>59</cp:revision>
  <dcterms:created xsi:type="dcterms:W3CDTF">2017-05-31T14:10:30Z</dcterms:created>
  <dcterms:modified xsi:type="dcterms:W3CDTF">2017-06-07T16:13:02Z</dcterms:modified>
</cp:coreProperties>
</file>